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16" r:id="rId2"/>
    <p:sldId id="31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384232-B41D-4835-80B2-1D81CF3A6AF0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3A3BB5-6D9C-421B-A65E-D37412EABD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2776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unsplash.com/@docusign?utm_source=unsplash&amp;utm_medium=referral&amp;utm_content=creditCopyText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s://unsplash.com/s/photos/business?utm_source=unsplash&amp;utm_medium=referral&amp;utm_content=creditCopyText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Photo by </a:t>
            </a:r>
            <a:r>
              <a:rPr lang="en-US" dirty="0">
                <a:hlinkClick r:id="rId3"/>
              </a:rPr>
              <a:t>DocuSign</a:t>
            </a:r>
            <a:r>
              <a:rPr lang="en-US" dirty="0"/>
              <a:t> on </a:t>
            </a:r>
            <a:r>
              <a:rPr lang="en-US" dirty="0" err="1">
                <a:hlinkClick r:id="rId4"/>
              </a:rPr>
              <a:t>Unsplash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CE837E-594B-4F0F-92F5-F20D4296AC5C}" type="slidenum">
              <a:rPr kumimoji="0" lang="en-ID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ID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1710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CED77-9300-4064-A8E7-B354A9E30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95CD2F-4F0C-451A-B5FB-B687DC58C2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CB9612-BEB1-4EE4-A6AD-3722BC3C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C8B7D-8BE1-49F7-BCE5-81242D2E5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1D7D25-C8C1-4DE0-BAA4-3A9B99B80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79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895610-9CC7-45CF-8073-34B613834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16C8266-7AA7-4AEC-B69D-7B07C7943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1ADA5D-EDDE-489F-A32B-EC7EEC962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FEF2A3-2278-457F-A388-917E13331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FCB85-DA0B-411D-9196-50E70B9C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022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D1CA17-6094-4D3E-8822-5049BF99BA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B0F091-D55C-478B-9671-3B7527C231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B10B5A-E4B7-4AC2-88BF-0A4F6E48EF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53AB8-05CD-4B35-80BE-4E9F8D040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6A62AE-90DD-4FE0-948A-7C5A5F9F9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795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5AA40-8F2F-49C0-84A1-463E6FF61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BA7CE-4E0E-4738-8342-EE5393B86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A6FFAF-4E81-457A-9B14-2FC03FC0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257B7-7A25-430D-B9DF-52C8F597A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06A4FE-76FF-419A-A576-F624EF7AA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75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77A7E-2435-4442-A39A-501ABD3FD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5DEA79-6813-469D-BD4F-09AC248653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8457C-6B6E-4551-976D-724723F9E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3A038-6E5D-428F-A85D-519869B7C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377889-0F9E-40B8-AF36-4240B303B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79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8DAD0-6A1E-4AA3-8448-74C8CC510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93D795-5650-4AC5-A16E-BAFB4FF10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527B63-EAE8-436E-8E5D-46401A96F5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87F803-0E13-4E43-A2F3-92A4DB26A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4524CB-3C6F-4C3E-9EBF-C7CEE5E58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555521-A6F5-4141-9568-0A1ED0258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4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85AA05-B14C-4379-A5A6-E40B2999F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1173BF-5CD8-46E7-BDEF-3EA2B4D53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67D308-7CDE-4A41-889E-C6601FADF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49E7B7-92E9-4C09-80A8-964BD2A9A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E912613-0D46-4F0B-9065-C58D0E6AA1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034912A-B2E4-4E98-9EBF-5BE230A2C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76116F-E17D-4076-9591-ED9C4BEEE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1182224-7E48-44F8-A3C3-ED087C253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59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0D141-41FE-4501-80A3-8C5DEA9A5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3BC82C-620A-4AAA-8481-4C9ED9A8C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075C5C-27BF-4246-B4B4-57DEFC916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281E9B-4FBC-4614-AFBD-FB30C4061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91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712E23-2E6D-4BCE-A5C0-50508434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6E2F69F-A62A-4BE1-9039-55C1D96B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DCBE7D-06EF-43B6-B314-4F4CA460A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39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B4CC7-B770-41D5-BB77-ECA217630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0271C-328E-4CA3-9983-E10C57434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8E1B27-9AEF-458B-9825-78F7AFDF9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C3EE10-AF1E-4216-B4E5-C6E31EADC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556D58-7599-4AC5-9256-7FDE1D95D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45D263-0261-4CC4-938E-993C643636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092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31E0DA-F7DD-4715-9881-1F6D5C306E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1B0B53-B814-4F7A-BFC7-70353EB338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4D850B-C5EA-461B-8558-678F3011D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C305B9-1173-4E54-9194-2438317AD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744D26-8F33-459E-BF90-5D5A953B3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847427-AF86-44D1-B2B8-5082CEA94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1022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FAD324-FDBE-43C3-BFBB-E8365BF7E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F1F63-61D6-4076-9FF5-F6C510CE9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A8627-62BF-4AB5-937F-A3BD82E33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36F42-6364-4843-9E25-77885E3CA723}" type="datetimeFigureOut">
              <a:rPr lang="en-US" smtClean="0"/>
              <a:t>2/13/2022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C74DA-18CA-41AF-BF79-7F6749BF6B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A69B0B-DD2A-4CDC-8428-43FB8E9EDC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522AF-50C4-4ADB-A685-0A359DBB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2683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15E59DF-E479-4802-A98A-084176B8815C}"/>
              </a:ext>
            </a:extLst>
          </p:cNvPr>
          <p:cNvSpPr/>
          <p:nvPr/>
        </p:nvSpPr>
        <p:spPr>
          <a:xfrm>
            <a:off x="7213600" y="0"/>
            <a:ext cx="4978400" cy="6313714"/>
          </a:xfrm>
          <a:prstGeom prst="rect">
            <a:avLst/>
          </a:prstGeom>
          <a:pattFill prst="ltDnDiag">
            <a:fgClr>
              <a:schemeClr val="accent2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2AB4B7-98FB-41B1-AF17-B24CFDA01E2A}"/>
              </a:ext>
            </a:extLst>
          </p:cNvPr>
          <p:cNvSpPr/>
          <p:nvPr/>
        </p:nvSpPr>
        <p:spPr>
          <a:xfrm>
            <a:off x="7213600" y="544285"/>
            <a:ext cx="4445000" cy="6313715"/>
          </a:xfrm>
          <a:prstGeom prst="rect">
            <a:avLst/>
          </a:prstGeom>
          <a:gradFill flip="none" rotWithShape="1">
            <a:gsLst>
              <a:gs pos="0">
                <a:srgbClr val="FFD586"/>
              </a:gs>
              <a:gs pos="100000">
                <a:srgbClr val="8A682E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CC8BD92-84BD-4401-ADFC-729D41686528}"/>
              </a:ext>
            </a:extLst>
          </p:cNvPr>
          <p:cNvSpPr txBox="1">
            <a:spLocks/>
          </p:cNvSpPr>
          <p:nvPr/>
        </p:nvSpPr>
        <p:spPr>
          <a:xfrm>
            <a:off x="7707086" y="3888879"/>
            <a:ext cx="3458029" cy="6093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Segoe UI" panose="020B0502040204020203" pitchFamily="34" charset="0"/>
                <a:ea typeface="+mj-ea"/>
                <a:cs typeface="Segoe UI" panose="020B0502040204020203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1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Segoe UI" panose="020B0502040204020203" pitchFamily="34" charset="0"/>
              <a:ea typeface="+mj-ea"/>
              <a:cs typeface="Segoe UI" panose="020B0502040204020203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49045603-2DAA-4D1C-97F4-D495AB35142A}"/>
              </a:ext>
            </a:extLst>
          </p:cNvPr>
          <p:cNvGrpSpPr/>
          <p:nvPr/>
        </p:nvGrpSpPr>
        <p:grpSpPr>
          <a:xfrm>
            <a:off x="7707086" y="1737280"/>
            <a:ext cx="1227137" cy="1227137"/>
            <a:chOff x="9161463" y="3609975"/>
            <a:chExt cx="360363" cy="360363"/>
          </a:xfrm>
          <a:solidFill>
            <a:schemeClr val="bg1"/>
          </a:solidFill>
        </p:grpSpPr>
        <p:sp>
          <p:nvSpPr>
            <p:cNvPr id="11" name="Freeform 1209">
              <a:extLst>
                <a:ext uri="{FF2B5EF4-FFF2-40B4-BE49-F238E27FC236}">
                  <a16:creationId xmlns:a16="http://schemas.microsoft.com/office/drawing/2014/main" id="{E9FE7028-1D50-410A-B8D1-1FAFEA9B3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9161463" y="3954463"/>
              <a:ext cx="360363" cy="15875"/>
            </a:xfrm>
            <a:custGeom>
              <a:avLst/>
              <a:gdLst>
                <a:gd name="T0" fmla="*/ 94 w 96"/>
                <a:gd name="T1" fmla="*/ 4 h 4"/>
                <a:gd name="T2" fmla="*/ 2 w 96"/>
                <a:gd name="T3" fmla="*/ 4 h 4"/>
                <a:gd name="T4" fmla="*/ 0 w 96"/>
                <a:gd name="T5" fmla="*/ 2 h 4"/>
                <a:gd name="T6" fmla="*/ 2 w 96"/>
                <a:gd name="T7" fmla="*/ 0 h 4"/>
                <a:gd name="T8" fmla="*/ 94 w 96"/>
                <a:gd name="T9" fmla="*/ 0 h 4"/>
                <a:gd name="T10" fmla="*/ 96 w 96"/>
                <a:gd name="T11" fmla="*/ 2 h 4"/>
                <a:gd name="T12" fmla="*/ 94 w 96"/>
                <a:gd name="T13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6" h="4">
                  <a:moveTo>
                    <a:pt x="94" y="4"/>
                  </a:moveTo>
                  <a:cubicBezTo>
                    <a:pt x="2" y="4"/>
                    <a:pt x="2" y="4"/>
                    <a:pt x="2" y="4"/>
                  </a:cubicBezTo>
                  <a:cubicBezTo>
                    <a:pt x="1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94" y="0"/>
                    <a:pt x="94" y="0"/>
                    <a:pt x="94" y="0"/>
                  </a:cubicBezTo>
                  <a:cubicBezTo>
                    <a:pt x="95" y="0"/>
                    <a:pt x="96" y="1"/>
                    <a:pt x="96" y="2"/>
                  </a:cubicBezTo>
                  <a:cubicBezTo>
                    <a:pt x="96" y="3"/>
                    <a:pt x="95" y="4"/>
                    <a:pt x="94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210">
              <a:extLst>
                <a:ext uri="{FF2B5EF4-FFF2-40B4-BE49-F238E27FC236}">
                  <a16:creationId xmlns:a16="http://schemas.microsoft.com/office/drawing/2014/main" id="{8BFEDBF6-1A32-43E7-A9EE-E7D5B528577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75750" y="3879850"/>
              <a:ext cx="60325" cy="90488"/>
            </a:xfrm>
            <a:custGeom>
              <a:avLst/>
              <a:gdLst>
                <a:gd name="T0" fmla="*/ 14 w 16"/>
                <a:gd name="T1" fmla="*/ 24 h 24"/>
                <a:gd name="T2" fmla="*/ 2 w 16"/>
                <a:gd name="T3" fmla="*/ 24 h 24"/>
                <a:gd name="T4" fmla="*/ 0 w 16"/>
                <a:gd name="T5" fmla="*/ 22 h 24"/>
                <a:gd name="T6" fmla="*/ 0 w 16"/>
                <a:gd name="T7" fmla="*/ 2 h 24"/>
                <a:gd name="T8" fmla="*/ 2 w 16"/>
                <a:gd name="T9" fmla="*/ 0 h 24"/>
                <a:gd name="T10" fmla="*/ 14 w 16"/>
                <a:gd name="T11" fmla="*/ 0 h 24"/>
                <a:gd name="T12" fmla="*/ 16 w 16"/>
                <a:gd name="T13" fmla="*/ 2 h 24"/>
                <a:gd name="T14" fmla="*/ 16 w 16"/>
                <a:gd name="T15" fmla="*/ 22 h 24"/>
                <a:gd name="T16" fmla="*/ 14 w 16"/>
                <a:gd name="T17" fmla="*/ 24 h 24"/>
                <a:gd name="T18" fmla="*/ 4 w 16"/>
                <a:gd name="T19" fmla="*/ 20 h 24"/>
                <a:gd name="T20" fmla="*/ 12 w 16"/>
                <a:gd name="T21" fmla="*/ 20 h 24"/>
                <a:gd name="T22" fmla="*/ 12 w 16"/>
                <a:gd name="T23" fmla="*/ 4 h 24"/>
                <a:gd name="T24" fmla="*/ 4 w 16"/>
                <a:gd name="T25" fmla="*/ 4 h 24"/>
                <a:gd name="T26" fmla="*/ 4 w 16"/>
                <a:gd name="T27" fmla="*/ 20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24">
                  <a:moveTo>
                    <a:pt x="14" y="24"/>
                  </a:moveTo>
                  <a:cubicBezTo>
                    <a:pt x="2" y="24"/>
                    <a:pt x="2" y="24"/>
                    <a:pt x="2" y="24"/>
                  </a:cubicBezTo>
                  <a:cubicBezTo>
                    <a:pt x="1" y="24"/>
                    <a:pt x="0" y="23"/>
                    <a:pt x="0" y="2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22"/>
                    <a:pt x="16" y="22"/>
                    <a:pt x="16" y="22"/>
                  </a:cubicBezTo>
                  <a:cubicBezTo>
                    <a:pt x="16" y="23"/>
                    <a:pt x="15" y="24"/>
                    <a:pt x="14" y="24"/>
                  </a:cubicBezTo>
                  <a:close/>
                  <a:moveTo>
                    <a:pt x="4" y="20"/>
                  </a:moveTo>
                  <a:cubicBezTo>
                    <a:pt x="12" y="20"/>
                    <a:pt x="12" y="20"/>
                    <a:pt x="12" y="2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Freeform 1211">
              <a:extLst>
                <a:ext uri="{FF2B5EF4-FFF2-40B4-BE49-F238E27FC236}">
                  <a16:creationId xmlns:a16="http://schemas.microsoft.com/office/drawing/2014/main" id="{734F60EF-3856-4406-AA41-6282B991234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66238" y="3805238"/>
              <a:ext cx="60325" cy="165100"/>
            </a:xfrm>
            <a:custGeom>
              <a:avLst/>
              <a:gdLst>
                <a:gd name="T0" fmla="*/ 14 w 16"/>
                <a:gd name="T1" fmla="*/ 44 h 44"/>
                <a:gd name="T2" fmla="*/ 2 w 16"/>
                <a:gd name="T3" fmla="*/ 44 h 44"/>
                <a:gd name="T4" fmla="*/ 0 w 16"/>
                <a:gd name="T5" fmla="*/ 42 h 44"/>
                <a:gd name="T6" fmla="*/ 0 w 16"/>
                <a:gd name="T7" fmla="*/ 2 h 44"/>
                <a:gd name="T8" fmla="*/ 2 w 16"/>
                <a:gd name="T9" fmla="*/ 0 h 44"/>
                <a:gd name="T10" fmla="*/ 14 w 16"/>
                <a:gd name="T11" fmla="*/ 0 h 44"/>
                <a:gd name="T12" fmla="*/ 16 w 16"/>
                <a:gd name="T13" fmla="*/ 2 h 44"/>
                <a:gd name="T14" fmla="*/ 16 w 16"/>
                <a:gd name="T15" fmla="*/ 42 h 44"/>
                <a:gd name="T16" fmla="*/ 14 w 16"/>
                <a:gd name="T17" fmla="*/ 44 h 44"/>
                <a:gd name="T18" fmla="*/ 4 w 16"/>
                <a:gd name="T19" fmla="*/ 40 h 44"/>
                <a:gd name="T20" fmla="*/ 12 w 16"/>
                <a:gd name="T21" fmla="*/ 40 h 44"/>
                <a:gd name="T22" fmla="*/ 12 w 16"/>
                <a:gd name="T23" fmla="*/ 4 h 44"/>
                <a:gd name="T24" fmla="*/ 4 w 16"/>
                <a:gd name="T25" fmla="*/ 4 h 44"/>
                <a:gd name="T26" fmla="*/ 4 w 16"/>
                <a:gd name="T27" fmla="*/ 40 h 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44">
                  <a:moveTo>
                    <a:pt x="14" y="44"/>
                  </a:moveTo>
                  <a:cubicBezTo>
                    <a:pt x="2" y="44"/>
                    <a:pt x="2" y="44"/>
                    <a:pt x="2" y="44"/>
                  </a:cubicBezTo>
                  <a:cubicBezTo>
                    <a:pt x="1" y="44"/>
                    <a:pt x="0" y="43"/>
                    <a:pt x="0" y="4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42"/>
                    <a:pt x="16" y="42"/>
                    <a:pt x="16" y="42"/>
                  </a:cubicBezTo>
                  <a:cubicBezTo>
                    <a:pt x="16" y="43"/>
                    <a:pt x="15" y="44"/>
                    <a:pt x="14" y="44"/>
                  </a:cubicBezTo>
                  <a:close/>
                  <a:moveTo>
                    <a:pt x="4" y="40"/>
                  </a:moveTo>
                  <a:cubicBezTo>
                    <a:pt x="12" y="40"/>
                    <a:pt x="12" y="40"/>
                    <a:pt x="12" y="4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4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" name="Freeform 1212">
              <a:extLst>
                <a:ext uri="{FF2B5EF4-FFF2-40B4-BE49-F238E27FC236}">
                  <a16:creationId xmlns:a16="http://schemas.microsoft.com/office/drawing/2014/main" id="{5C167C88-8E19-4EF0-98FF-32A84C3FFDE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56725" y="3835400"/>
              <a:ext cx="60325" cy="134938"/>
            </a:xfrm>
            <a:custGeom>
              <a:avLst/>
              <a:gdLst>
                <a:gd name="T0" fmla="*/ 14 w 16"/>
                <a:gd name="T1" fmla="*/ 36 h 36"/>
                <a:gd name="T2" fmla="*/ 2 w 16"/>
                <a:gd name="T3" fmla="*/ 36 h 36"/>
                <a:gd name="T4" fmla="*/ 0 w 16"/>
                <a:gd name="T5" fmla="*/ 34 h 36"/>
                <a:gd name="T6" fmla="*/ 0 w 16"/>
                <a:gd name="T7" fmla="*/ 2 h 36"/>
                <a:gd name="T8" fmla="*/ 2 w 16"/>
                <a:gd name="T9" fmla="*/ 0 h 36"/>
                <a:gd name="T10" fmla="*/ 14 w 16"/>
                <a:gd name="T11" fmla="*/ 0 h 36"/>
                <a:gd name="T12" fmla="*/ 16 w 16"/>
                <a:gd name="T13" fmla="*/ 2 h 36"/>
                <a:gd name="T14" fmla="*/ 16 w 16"/>
                <a:gd name="T15" fmla="*/ 34 h 36"/>
                <a:gd name="T16" fmla="*/ 14 w 16"/>
                <a:gd name="T17" fmla="*/ 36 h 36"/>
                <a:gd name="T18" fmla="*/ 4 w 16"/>
                <a:gd name="T19" fmla="*/ 32 h 36"/>
                <a:gd name="T20" fmla="*/ 12 w 16"/>
                <a:gd name="T21" fmla="*/ 32 h 36"/>
                <a:gd name="T22" fmla="*/ 12 w 16"/>
                <a:gd name="T23" fmla="*/ 4 h 36"/>
                <a:gd name="T24" fmla="*/ 4 w 16"/>
                <a:gd name="T25" fmla="*/ 4 h 36"/>
                <a:gd name="T26" fmla="*/ 4 w 16"/>
                <a:gd name="T27" fmla="*/ 3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36">
                  <a:moveTo>
                    <a:pt x="14" y="36"/>
                  </a:moveTo>
                  <a:cubicBezTo>
                    <a:pt x="2" y="36"/>
                    <a:pt x="2" y="36"/>
                    <a:pt x="2" y="36"/>
                  </a:cubicBezTo>
                  <a:cubicBezTo>
                    <a:pt x="1" y="36"/>
                    <a:pt x="0" y="35"/>
                    <a:pt x="0" y="34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6" y="35"/>
                    <a:pt x="15" y="36"/>
                    <a:pt x="14" y="36"/>
                  </a:cubicBezTo>
                  <a:close/>
                  <a:moveTo>
                    <a:pt x="4" y="32"/>
                  </a:moveTo>
                  <a:cubicBezTo>
                    <a:pt x="12" y="32"/>
                    <a:pt x="12" y="32"/>
                    <a:pt x="12" y="32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" name="Freeform 1213">
              <a:extLst>
                <a:ext uri="{FF2B5EF4-FFF2-40B4-BE49-F238E27FC236}">
                  <a16:creationId xmlns:a16="http://schemas.microsoft.com/office/drawing/2014/main" id="{7EF9FD46-519B-4362-8E50-60260B675C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47213" y="3729038"/>
              <a:ext cx="60325" cy="241300"/>
            </a:xfrm>
            <a:custGeom>
              <a:avLst/>
              <a:gdLst>
                <a:gd name="T0" fmla="*/ 14 w 16"/>
                <a:gd name="T1" fmla="*/ 64 h 64"/>
                <a:gd name="T2" fmla="*/ 2 w 16"/>
                <a:gd name="T3" fmla="*/ 64 h 64"/>
                <a:gd name="T4" fmla="*/ 0 w 16"/>
                <a:gd name="T5" fmla="*/ 62 h 64"/>
                <a:gd name="T6" fmla="*/ 0 w 16"/>
                <a:gd name="T7" fmla="*/ 2 h 64"/>
                <a:gd name="T8" fmla="*/ 2 w 16"/>
                <a:gd name="T9" fmla="*/ 0 h 64"/>
                <a:gd name="T10" fmla="*/ 14 w 16"/>
                <a:gd name="T11" fmla="*/ 0 h 64"/>
                <a:gd name="T12" fmla="*/ 16 w 16"/>
                <a:gd name="T13" fmla="*/ 2 h 64"/>
                <a:gd name="T14" fmla="*/ 16 w 16"/>
                <a:gd name="T15" fmla="*/ 62 h 64"/>
                <a:gd name="T16" fmla="*/ 14 w 16"/>
                <a:gd name="T17" fmla="*/ 64 h 64"/>
                <a:gd name="T18" fmla="*/ 4 w 16"/>
                <a:gd name="T19" fmla="*/ 60 h 64"/>
                <a:gd name="T20" fmla="*/ 12 w 16"/>
                <a:gd name="T21" fmla="*/ 60 h 64"/>
                <a:gd name="T22" fmla="*/ 12 w 16"/>
                <a:gd name="T23" fmla="*/ 4 h 64"/>
                <a:gd name="T24" fmla="*/ 4 w 16"/>
                <a:gd name="T25" fmla="*/ 4 h 64"/>
                <a:gd name="T26" fmla="*/ 4 w 16"/>
                <a:gd name="T27" fmla="*/ 6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" h="64">
                  <a:moveTo>
                    <a:pt x="14" y="64"/>
                  </a:moveTo>
                  <a:cubicBezTo>
                    <a:pt x="2" y="64"/>
                    <a:pt x="2" y="64"/>
                    <a:pt x="2" y="64"/>
                  </a:cubicBezTo>
                  <a:cubicBezTo>
                    <a:pt x="1" y="64"/>
                    <a:pt x="0" y="63"/>
                    <a:pt x="0" y="6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5" y="0"/>
                    <a:pt x="16" y="1"/>
                    <a:pt x="16" y="2"/>
                  </a:cubicBezTo>
                  <a:cubicBezTo>
                    <a:pt x="16" y="62"/>
                    <a:pt x="16" y="62"/>
                    <a:pt x="16" y="62"/>
                  </a:cubicBezTo>
                  <a:cubicBezTo>
                    <a:pt x="16" y="63"/>
                    <a:pt x="15" y="64"/>
                    <a:pt x="14" y="64"/>
                  </a:cubicBezTo>
                  <a:close/>
                  <a:moveTo>
                    <a:pt x="4" y="60"/>
                  </a:moveTo>
                  <a:cubicBezTo>
                    <a:pt x="12" y="60"/>
                    <a:pt x="12" y="60"/>
                    <a:pt x="12" y="60"/>
                  </a:cubicBezTo>
                  <a:cubicBezTo>
                    <a:pt x="12" y="4"/>
                    <a:pt x="12" y="4"/>
                    <a:pt x="12" y="4"/>
                  </a:cubicBezTo>
                  <a:cubicBezTo>
                    <a:pt x="4" y="4"/>
                    <a:pt x="4" y="4"/>
                    <a:pt x="4" y="4"/>
                  </a:cubicBezTo>
                  <a:lnTo>
                    <a:pt x="4" y="6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" name="Freeform 1214">
              <a:extLst>
                <a:ext uri="{FF2B5EF4-FFF2-40B4-BE49-F238E27FC236}">
                  <a16:creationId xmlns:a16="http://schemas.microsoft.com/office/drawing/2014/main" id="{C4442DBF-28D3-4C53-992E-932FFCEFCD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183688" y="3759200"/>
              <a:ext cx="46038" cy="46038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7" name="Freeform 1215">
              <a:extLst>
                <a:ext uri="{FF2B5EF4-FFF2-40B4-BE49-F238E27FC236}">
                  <a16:creationId xmlns:a16="http://schemas.microsoft.com/office/drawing/2014/main" id="{52562790-20FD-41C3-B86D-7F8A3D18DD6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274175" y="3684588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" name="Freeform 1216">
              <a:extLst>
                <a:ext uri="{FF2B5EF4-FFF2-40B4-BE49-F238E27FC236}">
                  <a16:creationId xmlns:a16="http://schemas.microsoft.com/office/drawing/2014/main" id="{430674DA-6534-4BE5-AFFF-F655E1907F0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364663" y="3714750"/>
              <a:ext cx="44450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9" name="Freeform 1217">
              <a:extLst>
                <a:ext uri="{FF2B5EF4-FFF2-40B4-BE49-F238E27FC236}">
                  <a16:creationId xmlns:a16="http://schemas.microsoft.com/office/drawing/2014/main" id="{62558D24-05F5-4962-BDDC-4B8AFB7E494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9453563" y="3609975"/>
              <a:ext cx="46038" cy="44450"/>
            </a:xfrm>
            <a:custGeom>
              <a:avLst/>
              <a:gdLst>
                <a:gd name="T0" fmla="*/ 6 w 12"/>
                <a:gd name="T1" fmla="*/ 12 h 12"/>
                <a:gd name="T2" fmla="*/ 0 w 12"/>
                <a:gd name="T3" fmla="*/ 6 h 12"/>
                <a:gd name="T4" fmla="*/ 6 w 12"/>
                <a:gd name="T5" fmla="*/ 0 h 12"/>
                <a:gd name="T6" fmla="*/ 12 w 12"/>
                <a:gd name="T7" fmla="*/ 6 h 12"/>
                <a:gd name="T8" fmla="*/ 6 w 12"/>
                <a:gd name="T9" fmla="*/ 12 h 12"/>
                <a:gd name="T10" fmla="*/ 6 w 12"/>
                <a:gd name="T11" fmla="*/ 4 h 12"/>
                <a:gd name="T12" fmla="*/ 4 w 12"/>
                <a:gd name="T13" fmla="*/ 6 h 12"/>
                <a:gd name="T14" fmla="*/ 6 w 12"/>
                <a:gd name="T15" fmla="*/ 8 h 12"/>
                <a:gd name="T16" fmla="*/ 8 w 12"/>
                <a:gd name="T17" fmla="*/ 6 h 12"/>
                <a:gd name="T18" fmla="*/ 6 w 12"/>
                <a:gd name="T19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12"/>
                  </a:moveTo>
                  <a:cubicBezTo>
                    <a:pt x="3" y="12"/>
                    <a:pt x="0" y="9"/>
                    <a:pt x="0" y="6"/>
                  </a:cubicBezTo>
                  <a:cubicBezTo>
                    <a:pt x="0" y="3"/>
                    <a:pt x="3" y="0"/>
                    <a:pt x="6" y="0"/>
                  </a:cubicBezTo>
                  <a:cubicBezTo>
                    <a:pt x="9" y="0"/>
                    <a:pt x="12" y="3"/>
                    <a:pt x="12" y="6"/>
                  </a:cubicBezTo>
                  <a:cubicBezTo>
                    <a:pt x="12" y="9"/>
                    <a:pt x="9" y="12"/>
                    <a:pt x="6" y="12"/>
                  </a:cubicBezTo>
                  <a:close/>
                  <a:moveTo>
                    <a:pt x="6" y="4"/>
                  </a:moveTo>
                  <a:cubicBezTo>
                    <a:pt x="5" y="4"/>
                    <a:pt x="4" y="5"/>
                    <a:pt x="4" y="6"/>
                  </a:cubicBezTo>
                  <a:cubicBezTo>
                    <a:pt x="4" y="7"/>
                    <a:pt x="5" y="8"/>
                    <a:pt x="6" y="8"/>
                  </a:cubicBezTo>
                  <a:cubicBezTo>
                    <a:pt x="7" y="8"/>
                    <a:pt x="8" y="7"/>
                    <a:pt x="8" y="6"/>
                  </a:cubicBezTo>
                  <a:cubicBezTo>
                    <a:pt x="8" y="5"/>
                    <a:pt x="7" y="4"/>
                    <a:pt x="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0" name="Freeform 1218">
              <a:extLst>
                <a:ext uri="{FF2B5EF4-FFF2-40B4-BE49-F238E27FC236}">
                  <a16:creationId xmlns:a16="http://schemas.microsoft.com/office/drawing/2014/main" id="{35E97017-34F4-4BB0-A863-E7D98D040069}"/>
                </a:ext>
              </a:extLst>
            </p:cNvPr>
            <p:cNvSpPr>
              <a:spLocks/>
            </p:cNvSpPr>
            <p:nvPr/>
          </p:nvSpPr>
          <p:spPr bwMode="auto">
            <a:xfrm>
              <a:off x="9210675" y="3706813"/>
              <a:ext cx="82550" cy="71438"/>
            </a:xfrm>
            <a:custGeom>
              <a:avLst/>
              <a:gdLst>
                <a:gd name="T0" fmla="*/ 2 w 22"/>
                <a:gd name="T1" fmla="*/ 19 h 19"/>
                <a:gd name="T2" fmla="*/ 1 w 22"/>
                <a:gd name="T3" fmla="*/ 19 h 19"/>
                <a:gd name="T4" fmla="*/ 1 w 22"/>
                <a:gd name="T5" fmla="*/ 16 h 19"/>
                <a:gd name="T6" fmla="*/ 19 w 22"/>
                <a:gd name="T7" fmla="*/ 1 h 19"/>
                <a:gd name="T8" fmla="*/ 21 w 22"/>
                <a:gd name="T9" fmla="*/ 1 h 19"/>
                <a:gd name="T10" fmla="*/ 21 w 22"/>
                <a:gd name="T11" fmla="*/ 4 h 19"/>
                <a:gd name="T12" fmla="*/ 3 w 22"/>
                <a:gd name="T13" fmla="*/ 19 h 19"/>
                <a:gd name="T14" fmla="*/ 2 w 22"/>
                <a:gd name="T15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" h="19">
                  <a:moveTo>
                    <a:pt x="2" y="19"/>
                  </a:moveTo>
                  <a:cubicBezTo>
                    <a:pt x="2" y="19"/>
                    <a:pt x="1" y="19"/>
                    <a:pt x="1" y="19"/>
                  </a:cubicBezTo>
                  <a:cubicBezTo>
                    <a:pt x="0" y="18"/>
                    <a:pt x="0" y="17"/>
                    <a:pt x="1" y="16"/>
                  </a:cubicBezTo>
                  <a:cubicBezTo>
                    <a:pt x="19" y="1"/>
                    <a:pt x="19" y="1"/>
                    <a:pt x="19" y="1"/>
                  </a:cubicBezTo>
                  <a:cubicBezTo>
                    <a:pt x="19" y="0"/>
                    <a:pt x="21" y="0"/>
                    <a:pt x="21" y="1"/>
                  </a:cubicBezTo>
                  <a:cubicBezTo>
                    <a:pt x="22" y="2"/>
                    <a:pt x="22" y="3"/>
                    <a:pt x="21" y="4"/>
                  </a:cubicBezTo>
                  <a:cubicBezTo>
                    <a:pt x="3" y="19"/>
                    <a:pt x="3" y="19"/>
                    <a:pt x="3" y="19"/>
                  </a:cubicBezTo>
                  <a:cubicBezTo>
                    <a:pt x="3" y="19"/>
                    <a:pt x="3" y="19"/>
                    <a:pt x="2" y="1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1" name="Freeform 1219">
              <a:extLst>
                <a:ext uri="{FF2B5EF4-FFF2-40B4-BE49-F238E27FC236}">
                  <a16:creationId xmlns:a16="http://schemas.microsoft.com/office/drawing/2014/main" id="{A0680866-EB5A-4B53-9AF5-A63B59F5B95C}"/>
                </a:ext>
              </a:extLst>
            </p:cNvPr>
            <p:cNvSpPr>
              <a:spLocks/>
            </p:cNvSpPr>
            <p:nvPr/>
          </p:nvSpPr>
          <p:spPr bwMode="auto">
            <a:xfrm>
              <a:off x="9304338" y="3703638"/>
              <a:ext cx="79375" cy="38100"/>
            </a:xfrm>
            <a:custGeom>
              <a:avLst/>
              <a:gdLst>
                <a:gd name="T0" fmla="*/ 18 w 21"/>
                <a:gd name="T1" fmla="*/ 10 h 10"/>
                <a:gd name="T2" fmla="*/ 18 w 21"/>
                <a:gd name="T3" fmla="*/ 10 h 10"/>
                <a:gd name="T4" fmla="*/ 1 w 21"/>
                <a:gd name="T5" fmla="*/ 4 h 10"/>
                <a:gd name="T6" fmla="*/ 0 w 21"/>
                <a:gd name="T7" fmla="*/ 2 h 10"/>
                <a:gd name="T8" fmla="*/ 2 w 21"/>
                <a:gd name="T9" fmla="*/ 0 h 10"/>
                <a:gd name="T10" fmla="*/ 19 w 21"/>
                <a:gd name="T11" fmla="*/ 6 h 10"/>
                <a:gd name="T12" fmla="*/ 20 w 21"/>
                <a:gd name="T13" fmla="*/ 8 h 10"/>
                <a:gd name="T14" fmla="*/ 18 w 21"/>
                <a:gd name="T15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">
                  <a:moveTo>
                    <a:pt x="18" y="10"/>
                  </a:moveTo>
                  <a:cubicBezTo>
                    <a:pt x="18" y="10"/>
                    <a:pt x="18" y="10"/>
                    <a:pt x="18" y="10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4"/>
                    <a:pt x="0" y="3"/>
                    <a:pt x="0" y="2"/>
                  </a:cubicBezTo>
                  <a:cubicBezTo>
                    <a:pt x="0" y="1"/>
                    <a:pt x="1" y="0"/>
                    <a:pt x="2" y="0"/>
                  </a:cubicBezTo>
                  <a:cubicBezTo>
                    <a:pt x="19" y="6"/>
                    <a:pt x="19" y="6"/>
                    <a:pt x="19" y="6"/>
                  </a:cubicBezTo>
                  <a:cubicBezTo>
                    <a:pt x="20" y="6"/>
                    <a:pt x="21" y="7"/>
                    <a:pt x="20" y="8"/>
                  </a:cubicBezTo>
                  <a:cubicBezTo>
                    <a:pt x="20" y="9"/>
                    <a:pt x="19" y="10"/>
                    <a:pt x="18" y="1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2" name="Freeform 1220">
              <a:extLst>
                <a:ext uri="{FF2B5EF4-FFF2-40B4-BE49-F238E27FC236}">
                  <a16:creationId xmlns:a16="http://schemas.microsoft.com/office/drawing/2014/main" id="{26BFEAFE-3FF3-45D6-955F-3E045AAD5EFE}"/>
                </a:ext>
              </a:extLst>
            </p:cNvPr>
            <p:cNvSpPr>
              <a:spLocks/>
            </p:cNvSpPr>
            <p:nvPr/>
          </p:nvSpPr>
          <p:spPr bwMode="auto">
            <a:xfrm>
              <a:off x="9386888" y="3635375"/>
              <a:ext cx="90488" cy="98425"/>
            </a:xfrm>
            <a:custGeom>
              <a:avLst/>
              <a:gdLst>
                <a:gd name="T0" fmla="*/ 3 w 24"/>
                <a:gd name="T1" fmla="*/ 26 h 26"/>
                <a:gd name="T2" fmla="*/ 1 w 24"/>
                <a:gd name="T3" fmla="*/ 25 h 26"/>
                <a:gd name="T4" fmla="*/ 1 w 24"/>
                <a:gd name="T5" fmla="*/ 23 h 26"/>
                <a:gd name="T6" fmla="*/ 20 w 24"/>
                <a:gd name="T7" fmla="*/ 1 h 26"/>
                <a:gd name="T8" fmla="*/ 23 w 24"/>
                <a:gd name="T9" fmla="*/ 1 h 26"/>
                <a:gd name="T10" fmla="*/ 23 w 24"/>
                <a:gd name="T11" fmla="*/ 3 h 26"/>
                <a:gd name="T12" fmla="*/ 4 w 24"/>
                <a:gd name="T13" fmla="*/ 25 h 26"/>
                <a:gd name="T14" fmla="*/ 3 w 24"/>
                <a:gd name="T15" fmla="*/ 26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26">
                  <a:moveTo>
                    <a:pt x="3" y="26"/>
                  </a:moveTo>
                  <a:cubicBezTo>
                    <a:pt x="2" y="26"/>
                    <a:pt x="2" y="26"/>
                    <a:pt x="1" y="25"/>
                  </a:cubicBezTo>
                  <a:cubicBezTo>
                    <a:pt x="0" y="25"/>
                    <a:pt x="0" y="23"/>
                    <a:pt x="1" y="23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1" y="0"/>
                    <a:pt x="22" y="0"/>
                    <a:pt x="23" y="1"/>
                  </a:cubicBezTo>
                  <a:cubicBezTo>
                    <a:pt x="24" y="1"/>
                    <a:pt x="24" y="2"/>
                    <a:pt x="23" y="3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6"/>
                    <a:pt x="3" y="26"/>
                    <a:pt x="3" y="2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id-ID" sz="18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D57C7511-44C8-430E-846D-3E84B5363962}"/>
              </a:ext>
            </a:extLst>
          </p:cNvPr>
          <p:cNvCxnSpPr>
            <a:cxnSpLocks/>
          </p:cNvCxnSpPr>
          <p:nvPr/>
        </p:nvCxnSpPr>
        <p:spPr>
          <a:xfrm>
            <a:off x="0" y="5420452"/>
            <a:ext cx="13271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1F62525A-5827-48F3-A754-7AB3BC8B0C12}"/>
              </a:ext>
            </a:extLst>
          </p:cNvPr>
          <p:cNvCxnSpPr>
            <a:cxnSpLocks/>
          </p:cNvCxnSpPr>
          <p:nvPr/>
        </p:nvCxnSpPr>
        <p:spPr>
          <a:xfrm>
            <a:off x="2641600" y="5420452"/>
            <a:ext cx="4921250" cy="0"/>
          </a:xfrm>
          <a:prstGeom prst="line">
            <a:avLst/>
          </a:prstGeom>
          <a:ln w="9525" cap="rnd">
            <a:solidFill>
              <a:schemeClr val="bg1"/>
            </a:solidFill>
            <a:prstDash val="dash"/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5E5257B-B65C-42A0-817B-AF2428A67275}"/>
              </a:ext>
            </a:extLst>
          </p:cNvPr>
          <p:cNvCxnSpPr>
            <a:cxnSpLocks/>
          </p:cNvCxnSpPr>
          <p:nvPr/>
        </p:nvCxnSpPr>
        <p:spPr>
          <a:xfrm>
            <a:off x="7700322" y="3156857"/>
            <a:ext cx="3677920" cy="0"/>
          </a:xfrm>
          <a:prstGeom prst="line">
            <a:avLst/>
          </a:prstGeom>
          <a:ln w="47625" cap="rnd">
            <a:solidFill>
              <a:schemeClr val="bg1">
                <a:lumMod val="8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5A591055-3FAD-4F31-A0AF-9E3742238C42}"/>
              </a:ext>
            </a:extLst>
          </p:cNvPr>
          <p:cNvSpPr/>
          <p:nvPr/>
        </p:nvSpPr>
        <p:spPr>
          <a:xfrm>
            <a:off x="0" y="6313714"/>
            <a:ext cx="533400" cy="544286"/>
          </a:xfrm>
          <a:prstGeom prst="rect">
            <a:avLst/>
          </a:prstGeom>
          <a:gradFill flip="none" rotWithShape="1">
            <a:gsLst>
              <a:gs pos="0">
                <a:srgbClr val="0DFFE2"/>
              </a:gs>
              <a:gs pos="100000">
                <a:srgbClr val="0ACCB5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D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50" name="Picture 2" descr="Open Data 500: Canada">
            <a:extLst>
              <a:ext uri="{FF2B5EF4-FFF2-40B4-BE49-F238E27FC236}">
                <a16:creationId xmlns:a16="http://schemas.microsoft.com/office/drawing/2014/main" id="{98EDA12F-1C35-409D-8A7E-DB6B5DA7FB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754" y="2245433"/>
            <a:ext cx="6332709" cy="34261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F4B36C8-EC23-405C-88C9-0B8F1F54C1D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66693"/>
            <a:ext cx="6662566" cy="1357307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3131BC2D-EB66-4E2A-9E8C-29F5A0059343}"/>
              </a:ext>
            </a:extLst>
          </p:cNvPr>
          <p:cNvSpPr/>
          <p:nvPr/>
        </p:nvSpPr>
        <p:spPr>
          <a:xfrm>
            <a:off x="8090902" y="4429505"/>
            <a:ext cx="2566728" cy="13849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ar-AE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إصدار شهادة ميلاد</a:t>
            </a:r>
            <a:endParaRPr lang="en-US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endParaRPr lang="en-US" sz="2800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Issue Birth Certificate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C2FA4F6-E83B-4CBA-888D-3BF33C7DB055}"/>
              </a:ext>
            </a:extLst>
          </p:cNvPr>
          <p:cNvSpPr/>
          <p:nvPr/>
        </p:nvSpPr>
        <p:spPr>
          <a:xfrm>
            <a:off x="7983502" y="6123404"/>
            <a:ext cx="27815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2021 ( Q1, Q2, Q3 ,Q4)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CDBB13C-B078-4B63-AF0B-ED425C256C33}"/>
              </a:ext>
            </a:extLst>
          </p:cNvPr>
          <p:cNvSpPr/>
          <p:nvPr/>
        </p:nvSpPr>
        <p:spPr>
          <a:xfrm>
            <a:off x="-16929" y="6324247"/>
            <a:ext cx="5741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V-1</a:t>
            </a:r>
          </a:p>
        </p:txBody>
      </p:sp>
    </p:spTree>
    <p:extLst>
      <p:ext uri="{BB962C8B-B14F-4D97-AF65-F5344CB8AC3E}">
        <p14:creationId xmlns:p14="http://schemas.microsoft.com/office/powerpoint/2010/main" val="80062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1FD3F0B0-1FEE-4BF8-BCA6-3C628350B71A}"/>
              </a:ext>
            </a:extLst>
          </p:cNvPr>
          <p:cNvSpPr/>
          <p:nvPr/>
        </p:nvSpPr>
        <p:spPr>
          <a:xfrm>
            <a:off x="26538" y="3946887"/>
            <a:ext cx="12192000" cy="2994531"/>
          </a:xfrm>
          <a:prstGeom prst="round2SameRect">
            <a:avLst>
              <a:gd name="adj1" fmla="val 0"/>
              <a:gd name="adj2" fmla="val 0"/>
            </a:avLst>
          </a:prstGeom>
          <a:gradFill flip="none" rotWithShape="1">
            <a:gsLst>
              <a:gs pos="0">
                <a:srgbClr val="152839"/>
              </a:gs>
              <a:gs pos="100000">
                <a:srgbClr val="152839">
                  <a:alpha val="85000"/>
                </a:srgbClr>
              </a:gs>
            </a:gsLst>
            <a:lin ang="135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4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884C049D-A5E3-4972-AFD9-1C8D36DEEC99}"/>
              </a:ext>
            </a:extLst>
          </p:cNvPr>
          <p:cNvGrpSpPr/>
          <p:nvPr/>
        </p:nvGrpSpPr>
        <p:grpSpPr>
          <a:xfrm>
            <a:off x="1515986" y="4167467"/>
            <a:ext cx="9034318" cy="1402047"/>
            <a:chOff x="2734605" y="4210820"/>
            <a:chExt cx="9034318" cy="1402047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A1F01275-5CFA-4809-9B78-99512C8CCA98}"/>
                </a:ext>
              </a:extLst>
            </p:cNvPr>
            <p:cNvSpPr/>
            <p:nvPr/>
          </p:nvSpPr>
          <p:spPr>
            <a:xfrm>
              <a:off x="2752203" y="4273160"/>
              <a:ext cx="159851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نسب الاستخدام الالكترونية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47" name="Rectangle 146">
              <a:extLst>
                <a:ext uri="{FF2B5EF4-FFF2-40B4-BE49-F238E27FC236}">
                  <a16:creationId xmlns:a16="http://schemas.microsoft.com/office/drawing/2014/main" id="{0715E6D6-DA16-4D69-B017-7B47D275AFF2}"/>
                </a:ext>
              </a:extLst>
            </p:cNvPr>
            <p:cNvSpPr/>
            <p:nvPr/>
          </p:nvSpPr>
          <p:spPr>
            <a:xfrm>
              <a:off x="2734605" y="4851454"/>
              <a:ext cx="134203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Percentage of 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Usage</a:t>
              </a:r>
            </a:p>
          </p:txBody>
        </p:sp>
        <p:sp>
          <p:nvSpPr>
            <p:cNvPr id="148" name="Rectangle 147">
              <a:extLst>
                <a:ext uri="{FF2B5EF4-FFF2-40B4-BE49-F238E27FC236}">
                  <a16:creationId xmlns:a16="http://schemas.microsoft.com/office/drawing/2014/main" id="{EBC74EE8-D183-4415-9930-F32FA96B0E28}"/>
                </a:ext>
              </a:extLst>
            </p:cNvPr>
            <p:cNvSpPr/>
            <p:nvPr/>
          </p:nvSpPr>
          <p:spPr>
            <a:xfrm>
              <a:off x="4638369" y="4210820"/>
              <a:ext cx="139974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إجمالي عدد المعاملات </a:t>
              </a:r>
            </a:p>
            <a:p>
              <a:pPr algn="ctr"/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(حتى الربع الثالث 2021)</a:t>
              </a:r>
            </a:p>
          </p:txBody>
        </p:sp>
        <p:sp>
          <p:nvSpPr>
            <p:cNvPr id="149" name="Rectangle 148">
              <a:extLst>
                <a:ext uri="{FF2B5EF4-FFF2-40B4-BE49-F238E27FC236}">
                  <a16:creationId xmlns:a16="http://schemas.microsoft.com/office/drawing/2014/main" id="{5FE16B18-0CB7-4145-B10D-7E9D9740159C}"/>
                </a:ext>
              </a:extLst>
            </p:cNvPr>
            <p:cNvSpPr/>
            <p:nvPr/>
          </p:nvSpPr>
          <p:spPr>
            <a:xfrm>
              <a:off x="4731216" y="4874203"/>
              <a:ext cx="1119216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Total Number of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Transactions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(2021) </a:t>
              </a:r>
            </a:p>
          </p:txBody>
        </p:sp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3D69B640-BB51-4A62-9788-96ED90B090C1}"/>
                </a:ext>
              </a:extLst>
            </p:cNvPr>
            <p:cNvSpPr/>
            <p:nvPr/>
          </p:nvSpPr>
          <p:spPr>
            <a:xfrm>
              <a:off x="6412250" y="4999366"/>
              <a:ext cx="1860331" cy="30777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Smart channels</a:t>
              </a:r>
            </a:p>
          </p:txBody>
        </p:sp>
        <p:sp>
          <p:nvSpPr>
            <p:cNvPr id="152" name="Rectangle 151">
              <a:extLst>
                <a:ext uri="{FF2B5EF4-FFF2-40B4-BE49-F238E27FC236}">
                  <a16:creationId xmlns:a16="http://schemas.microsoft.com/office/drawing/2014/main" id="{F2F4269C-8B96-4F11-B8A1-D187E64BE257}"/>
                </a:ext>
              </a:extLst>
            </p:cNvPr>
            <p:cNvSpPr/>
            <p:nvPr/>
          </p:nvSpPr>
          <p:spPr>
            <a:xfrm>
              <a:off x="6587344" y="4210820"/>
              <a:ext cx="151014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</a:t>
              </a:r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ذكية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  <a:p>
              <a:pPr algn="ctr"/>
              <a:endParaRPr lang="ar-AE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2ACB678C-9C20-4878-B77C-18D004422B10}"/>
                </a:ext>
              </a:extLst>
            </p:cNvPr>
            <p:cNvSpPr/>
            <p:nvPr/>
          </p:nvSpPr>
          <p:spPr>
            <a:xfrm>
              <a:off x="8587151" y="4220928"/>
              <a:ext cx="145745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1400" dirty="0">
                  <a:solidFill>
                    <a:schemeClr val="bg1"/>
                  </a:solidFill>
                  <a:latin typeface="Sakkal Majalla" panose="02000000000000000000" pitchFamily="2" charset="-78"/>
                  <a:ea typeface="Calibri" panose="020F0502020204030204" pitchFamily="34" charset="0"/>
                  <a:cs typeface="Sakkal Majalla" panose="02000000000000000000" pitchFamily="2" charset="-78"/>
                </a:rPr>
                <a:t>عدد المعاملات الإلكترونية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F172A5CD-D431-468D-81AA-2D37D112A518}"/>
                </a:ext>
              </a:extLst>
            </p:cNvPr>
            <p:cNvSpPr/>
            <p:nvPr/>
          </p:nvSpPr>
          <p:spPr>
            <a:xfrm>
              <a:off x="8641323" y="4907187"/>
              <a:ext cx="1372096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Online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Transaction’s Count</a:t>
              </a:r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D922C353-E294-4BE2-AB39-F4B018EDC62E}"/>
                </a:ext>
              </a:extLst>
            </p:cNvPr>
            <p:cNvSpPr/>
            <p:nvPr/>
          </p:nvSpPr>
          <p:spPr>
            <a:xfrm>
              <a:off x="10444934" y="4986757"/>
              <a:ext cx="127310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Offline Transaction</a:t>
              </a:r>
            </a:p>
            <a:p>
              <a:pPr algn="ctr"/>
              <a:r>
                <a:rPr lang="en-US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 Count</a:t>
              </a:r>
            </a:p>
          </p:txBody>
        </p:sp>
        <p:sp>
          <p:nvSpPr>
            <p:cNvPr id="156" name="Rectangle 155">
              <a:extLst>
                <a:ext uri="{FF2B5EF4-FFF2-40B4-BE49-F238E27FC236}">
                  <a16:creationId xmlns:a16="http://schemas.microsoft.com/office/drawing/2014/main" id="{D9DB7062-9B60-4985-A6E0-E4E9054E513A}"/>
                </a:ext>
              </a:extLst>
            </p:cNvPr>
            <p:cNvSpPr/>
            <p:nvPr/>
          </p:nvSpPr>
          <p:spPr>
            <a:xfrm>
              <a:off x="10494215" y="4222982"/>
              <a:ext cx="1274708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AE" sz="1400" dirty="0">
                  <a:solidFill>
                    <a:schemeClr val="bg1"/>
                  </a:solidFill>
                  <a:latin typeface="Sakkal Majalla" panose="02000000000000000000" pitchFamily="2" charset="-78"/>
                  <a:cs typeface="Sakkal Majalla" panose="02000000000000000000" pitchFamily="2" charset="-78"/>
                </a:rPr>
                <a:t>عدد المعاملات اليدوية</a:t>
              </a:r>
              <a:endParaRPr lang="en-US" sz="1400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endParaRPr>
            </a:p>
          </p:txBody>
        </p:sp>
      </p:grp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4A891F8D-0600-4D74-AE57-46072F276E87}"/>
              </a:ext>
            </a:extLst>
          </p:cNvPr>
          <p:cNvGrpSpPr/>
          <p:nvPr/>
        </p:nvGrpSpPr>
        <p:grpSpPr>
          <a:xfrm>
            <a:off x="0" y="631261"/>
            <a:ext cx="12192000" cy="3302052"/>
            <a:chOff x="0" y="631261"/>
            <a:chExt cx="12192000" cy="3302052"/>
          </a:xfrm>
        </p:grpSpPr>
        <p:sp>
          <p:nvSpPr>
            <p:cNvPr id="4" name="Freeform 6">
              <a:extLst>
                <a:ext uri="{FF2B5EF4-FFF2-40B4-BE49-F238E27FC236}">
                  <a16:creationId xmlns:a16="http://schemas.microsoft.com/office/drawing/2014/main" id="{B14B8551-8E93-41E3-BBC3-0813813C5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6655" y="1845513"/>
              <a:ext cx="3113372" cy="20877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E2DCDB87-F21D-413A-9B5B-057EBDA857A3}"/>
                </a:ext>
              </a:extLst>
            </p:cNvPr>
            <p:cNvSpPr>
              <a:spLocks/>
            </p:cNvSpPr>
            <p:nvPr/>
          </p:nvSpPr>
          <p:spPr bwMode="auto">
            <a:xfrm>
              <a:off x="6317325" y="1663742"/>
              <a:ext cx="3113372" cy="2269570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6" name="Freeform 6">
              <a:extLst>
                <a:ext uri="{FF2B5EF4-FFF2-40B4-BE49-F238E27FC236}">
                  <a16:creationId xmlns:a16="http://schemas.microsoft.com/office/drawing/2014/main" id="{768D00B3-FE98-4B9E-B418-92C6A03D9D3E}"/>
                </a:ext>
              </a:extLst>
            </p:cNvPr>
            <p:cNvSpPr>
              <a:spLocks/>
            </p:cNvSpPr>
            <p:nvPr/>
          </p:nvSpPr>
          <p:spPr bwMode="auto">
            <a:xfrm>
              <a:off x="7517659" y="2637617"/>
              <a:ext cx="3113372" cy="1295695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CDE6E687-B827-4160-BFC1-06572998FF1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16321" y="2150681"/>
              <a:ext cx="3113372" cy="1782632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59D96F13-C634-4B0E-9FD0-1189E9247B7D}"/>
                </a:ext>
              </a:extLst>
            </p:cNvPr>
            <p:cNvSpPr>
              <a:spLocks/>
            </p:cNvSpPr>
            <p:nvPr/>
          </p:nvSpPr>
          <p:spPr bwMode="auto">
            <a:xfrm>
              <a:off x="1515986" y="2768436"/>
              <a:ext cx="3113372" cy="1164877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DFFE2"/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sp>
          <p:nvSpPr>
            <p:cNvPr id="9" name="Freeform 6">
              <a:extLst>
                <a:ext uri="{FF2B5EF4-FFF2-40B4-BE49-F238E27FC236}">
                  <a16:creationId xmlns:a16="http://schemas.microsoft.com/office/drawing/2014/main" id="{32A015BD-F1AB-47B3-BBC4-49D34BB33491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6990" y="1159713"/>
              <a:ext cx="3113372" cy="2773599"/>
            </a:xfrm>
            <a:custGeom>
              <a:avLst/>
              <a:gdLst>
                <a:gd name="T0" fmla="*/ 648 w 648"/>
                <a:gd name="T1" fmla="*/ 1082 h 1082"/>
                <a:gd name="T2" fmla="*/ 0 w 648"/>
                <a:gd name="T3" fmla="*/ 1082 h 1082"/>
                <a:gd name="T4" fmla="*/ 140 w 648"/>
                <a:gd name="T5" fmla="*/ 919 h 1082"/>
                <a:gd name="T6" fmla="*/ 324 w 648"/>
                <a:gd name="T7" fmla="*/ 0 h 1082"/>
                <a:gd name="T8" fmla="*/ 508 w 648"/>
                <a:gd name="T9" fmla="*/ 919 h 1082"/>
                <a:gd name="T10" fmla="*/ 648 w 648"/>
                <a:gd name="T11" fmla="*/ 1082 h 10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8" h="1082">
                  <a:moveTo>
                    <a:pt x="648" y="1082"/>
                  </a:moveTo>
                  <a:cubicBezTo>
                    <a:pt x="0" y="1082"/>
                    <a:pt x="0" y="1082"/>
                    <a:pt x="0" y="1082"/>
                  </a:cubicBezTo>
                  <a:cubicBezTo>
                    <a:pt x="4" y="1082"/>
                    <a:pt x="98" y="1080"/>
                    <a:pt x="140" y="919"/>
                  </a:cubicBezTo>
                  <a:cubicBezTo>
                    <a:pt x="182" y="755"/>
                    <a:pt x="223" y="0"/>
                    <a:pt x="324" y="0"/>
                  </a:cubicBezTo>
                  <a:cubicBezTo>
                    <a:pt x="425" y="0"/>
                    <a:pt x="466" y="755"/>
                    <a:pt x="508" y="919"/>
                  </a:cubicBezTo>
                  <a:cubicBezTo>
                    <a:pt x="550" y="1080"/>
                    <a:pt x="644" y="1082"/>
                    <a:pt x="648" y="1082"/>
                  </a:cubicBezTo>
                  <a:close/>
                </a:path>
              </a:pathLst>
            </a:custGeom>
            <a:gradFill>
              <a:gsLst>
                <a:gs pos="0">
                  <a:srgbClr val="02E86A">
                    <a:alpha val="55000"/>
                  </a:srgbClr>
                </a:gs>
                <a:gs pos="100000">
                  <a:srgbClr val="2E587E"/>
                </a:gs>
              </a:gsLst>
              <a:lin ang="4800000" scaled="0"/>
            </a:gradFill>
            <a:ln w="19050">
              <a:noFill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ko-KR" altLang="en-US" sz="4000" dirty="0"/>
            </a:p>
          </p:txBody>
        </p:sp>
        <p:grpSp>
          <p:nvGrpSpPr>
            <p:cNvPr id="10" name="Graphic 76">
              <a:extLst>
                <a:ext uri="{FF2B5EF4-FFF2-40B4-BE49-F238E27FC236}">
                  <a16:creationId xmlns:a16="http://schemas.microsoft.com/office/drawing/2014/main" id="{D8051138-8266-444B-83C9-45687F76C538}"/>
                </a:ext>
              </a:extLst>
            </p:cNvPr>
            <p:cNvGrpSpPr/>
            <p:nvPr/>
          </p:nvGrpSpPr>
          <p:grpSpPr>
            <a:xfrm>
              <a:off x="5290536" y="1294982"/>
              <a:ext cx="364455" cy="354751"/>
              <a:chOff x="5171335" y="2058360"/>
              <a:chExt cx="329584" cy="320810"/>
            </a:xfrm>
            <a:noFill/>
          </p:grpSpPr>
          <p:grpSp>
            <p:nvGrpSpPr>
              <p:cNvPr id="134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142" name="Freeform: Shape 141">
                  <a:extLst>
                    <a:ext uri="{FF2B5EF4-FFF2-40B4-BE49-F238E27FC236}">
                      <a16:creationId xmlns:a16="http://schemas.microsoft.com/office/drawing/2014/main" id="{14006D20-111B-4044-ACE7-3B2286F50DAC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3" name="Freeform: Shape 142">
                  <a:extLst>
                    <a:ext uri="{FF2B5EF4-FFF2-40B4-BE49-F238E27FC236}">
                      <a16:creationId xmlns:a16="http://schemas.microsoft.com/office/drawing/2014/main" id="{D7944183-782D-456A-90C3-5D18DD81E11B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5" name="Freeform: Shape 134">
                <a:extLst>
                  <a:ext uri="{FF2B5EF4-FFF2-40B4-BE49-F238E27FC236}">
                    <a16:creationId xmlns:a16="http://schemas.microsoft.com/office/drawing/2014/main" id="{748B2052-2988-42C4-B7F1-BED6853951AF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6" name="Freeform: Shape 135">
                <a:extLst>
                  <a:ext uri="{FF2B5EF4-FFF2-40B4-BE49-F238E27FC236}">
                    <a16:creationId xmlns:a16="http://schemas.microsoft.com/office/drawing/2014/main" id="{D90D2EB8-72D3-467C-8C56-2F780232A33E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37" name="Freeform: Shape 136">
                <a:extLst>
                  <a:ext uri="{FF2B5EF4-FFF2-40B4-BE49-F238E27FC236}">
                    <a16:creationId xmlns:a16="http://schemas.microsoft.com/office/drawing/2014/main" id="{DDADF892-2FFC-4AFC-8015-44C3D7D4BBC1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38" name="Graphic 76">
                <a:extLst>
                  <a:ext uri="{FF2B5EF4-FFF2-40B4-BE49-F238E27FC236}">
                    <a16:creationId xmlns:a16="http://schemas.microsoft.com/office/drawing/2014/main" id="{D8051138-8266-444B-83C9-45687F76C538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140" name="Freeform: Shape 139">
                  <a:extLst>
                    <a:ext uri="{FF2B5EF4-FFF2-40B4-BE49-F238E27FC236}">
                      <a16:creationId xmlns:a16="http://schemas.microsoft.com/office/drawing/2014/main" id="{93DAB2BF-1053-4975-8E2B-E385D85E3166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41" name="Freeform: Shape 140">
                  <a:extLst>
                    <a:ext uri="{FF2B5EF4-FFF2-40B4-BE49-F238E27FC236}">
                      <a16:creationId xmlns:a16="http://schemas.microsoft.com/office/drawing/2014/main" id="{29253A51-52CB-44D0-B156-82C3E41E19EF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  <p:sp>
            <p:nvSpPr>
              <p:cNvPr id="139" name="Freeform: Shape 138">
                <a:extLst>
                  <a:ext uri="{FF2B5EF4-FFF2-40B4-BE49-F238E27FC236}">
                    <a16:creationId xmlns:a16="http://schemas.microsoft.com/office/drawing/2014/main" id="{A0F9F0AA-118C-4F3E-95C4-F155CD8D4FC1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1" name="Graphic 75">
              <a:extLst>
                <a:ext uri="{FF2B5EF4-FFF2-40B4-BE49-F238E27FC236}">
                  <a16:creationId xmlns:a16="http://schemas.microsoft.com/office/drawing/2014/main" id="{F16DF7D3-1623-42E5-AB96-1ECBB1A56CAA}"/>
                </a:ext>
              </a:extLst>
            </p:cNvPr>
            <p:cNvGrpSpPr/>
            <p:nvPr/>
          </p:nvGrpSpPr>
          <p:grpSpPr>
            <a:xfrm>
              <a:off x="4090144" y="1635201"/>
              <a:ext cx="365724" cy="365725"/>
              <a:chOff x="3971001" y="2437697"/>
              <a:chExt cx="330734" cy="330734"/>
            </a:xfrm>
            <a:noFill/>
          </p:grpSpPr>
          <p:sp>
            <p:nvSpPr>
              <p:cNvPr id="127" name="Freeform: Shape 126">
                <a:extLst>
                  <a:ext uri="{FF2B5EF4-FFF2-40B4-BE49-F238E27FC236}">
                    <a16:creationId xmlns:a16="http://schemas.microsoft.com/office/drawing/2014/main" id="{5F8AE8FF-17C2-4942-9094-C5AADCD895BB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8" name="Freeform: Shape 127">
                <a:extLst>
                  <a:ext uri="{FF2B5EF4-FFF2-40B4-BE49-F238E27FC236}">
                    <a16:creationId xmlns:a16="http://schemas.microsoft.com/office/drawing/2014/main" id="{9D2CF694-BC32-424E-94E3-94612F82035F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grpSp>
            <p:nvGrpSpPr>
              <p:cNvPr id="129" name="Graphic 75">
                <a:extLst>
                  <a:ext uri="{FF2B5EF4-FFF2-40B4-BE49-F238E27FC236}">
                    <a16:creationId xmlns:a16="http://schemas.microsoft.com/office/drawing/2014/main" id="{F16DF7D3-1623-42E5-AB96-1ECBB1A56CAA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130" name="Freeform: Shape 129">
                  <a:extLst>
                    <a:ext uri="{FF2B5EF4-FFF2-40B4-BE49-F238E27FC236}">
                      <a16:creationId xmlns:a16="http://schemas.microsoft.com/office/drawing/2014/main" id="{11E9A1BD-8256-480F-8BF2-C6F086C7725C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1" name="Freeform: Shape 130">
                  <a:extLst>
                    <a:ext uri="{FF2B5EF4-FFF2-40B4-BE49-F238E27FC236}">
                      <a16:creationId xmlns:a16="http://schemas.microsoft.com/office/drawing/2014/main" id="{22857AAA-981B-4AD9-B3C8-13D202C645E3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2" name="Freeform: Shape 131">
                  <a:extLst>
                    <a:ext uri="{FF2B5EF4-FFF2-40B4-BE49-F238E27FC236}">
                      <a16:creationId xmlns:a16="http://schemas.microsoft.com/office/drawing/2014/main" id="{1FFB7C66-E3D3-4F08-B7EB-6387F175AC44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  <p:sp>
              <p:nvSpPr>
                <p:cNvPr id="133" name="Freeform: Shape 132">
                  <a:extLst>
                    <a:ext uri="{FF2B5EF4-FFF2-40B4-BE49-F238E27FC236}">
                      <a16:creationId xmlns:a16="http://schemas.microsoft.com/office/drawing/2014/main" id="{CA7C698D-2086-4AD1-8552-E791A4E7C41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9525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ID"/>
                </a:p>
              </p:txBody>
            </p:sp>
          </p:grpSp>
        </p:grpSp>
        <p:grpSp>
          <p:nvGrpSpPr>
            <p:cNvPr id="12" name="Graphic 74">
              <a:extLst>
                <a:ext uri="{FF2B5EF4-FFF2-40B4-BE49-F238E27FC236}">
                  <a16:creationId xmlns:a16="http://schemas.microsoft.com/office/drawing/2014/main" id="{5C89251B-CF97-46BF-BA3A-B81831A5035B}"/>
                </a:ext>
              </a:extLst>
            </p:cNvPr>
            <p:cNvGrpSpPr/>
            <p:nvPr/>
          </p:nvGrpSpPr>
          <p:grpSpPr>
            <a:xfrm>
              <a:off x="2892450" y="2221912"/>
              <a:ext cx="365724" cy="365884"/>
              <a:chOff x="2716157" y="3067349"/>
              <a:chExt cx="330734" cy="330878"/>
            </a:xfrm>
            <a:noFill/>
          </p:grpSpPr>
          <p:sp>
            <p:nvSpPr>
              <p:cNvPr id="125" name="Freeform: Shape 124">
                <a:extLst>
                  <a:ext uri="{FF2B5EF4-FFF2-40B4-BE49-F238E27FC236}">
                    <a16:creationId xmlns:a16="http://schemas.microsoft.com/office/drawing/2014/main" id="{D5E38FCF-D979-4B98-97F0-C93E0A7645A0}"/>
                  </a:ext>
                </a:extLst>
              </p:cNvPr>
              <p:cNvSpPr/>
              <p:nvPr/>
            </p:nvSpPr>
            <p:spPr>
              <a:xfrm>
                <a:off x="2716157" y="3067349"/>
                <a:ext cx="330734" cy="330878"/>
              </a:xfrm>
              <a:custGeom>
                <a:avLst/>
                <a:gdLst>
                  <a:gd name="connsiteX0" fmla="*/ 284000 w 330734"/>
                  <a:gd name="connsiteY0" fmla="*/ 186937 h 330878"/>
                  <a:gd name="connsiteX1" fmla="*/ 330734 w 330734"/>
                  <a:gd name="connsiteY1" fmla="*/ 186937 h 330878"/>
                  <a:gd name="connsiteX2" fmla="*/ 330734 w 330734"/>
                  <a:gd name="connsiteY2" fmla="*/ 143798 h 330878"/>
                  <a:gd name="connsiteX3" fmla="*/ 284000 w 330734"/>
                  <a:gd name="connsiteY3" fmla="*/ 143798 h 330878"/>
                  <a:gd name="connsiteX4" fmla="*/ 269620 w 330734"/>
                  <a:gd name="connsiteY4" fmla="*/ 101809 h 330878"/>
                  <a:gd name="connsiteX5" fmla="*/ 302694 w 330734"/>
                  <a:gd name="connsiteY5" fmla="*/ 68735 h 330878"/>
                  <a:gd name="connsiteX6" fmla="*/ 261999 w 330734"/>
                  <a:gd name="connsiteY6" fmla="*/ 28041 h 330878"/>
                  <a:gd name="connsiteX7" fmla="*/ 228926 w 330734"/>
                  <a:gd name="connsiteY7" fmla="*/ 61114 h 330878"/>
                  <a:gd name="connsiteX8" fmla="*/ 186937 w 330734"/>
                  <a:gd name="connsiteY8" fmla="*/ 46734 h 330878"/>
                  <a:gd name="connsiteX9" fmla="*/ 186937 w 330734"/>
                  <a:gd name="connsiteY9" fmla="*/ 0 h 330878"/>
                  <a:gd name="connsiteX10" fmla="*/ 143798 w 330734"/>
                  <a:gd name="connsiteY10" fmla="*/ 0 h 330878"/>
                  <a:gd name="connsiteX11" fmla="*/ 143798 w 330734"/>
                  <a:gd name="connsiteY11" fmla="*/ 46734 h 330878"/>
                  <a:gd name="connsiteX12" fmla="*/ 101809 w 330734"/>
                  <a:gd name="connsiteY12" fmla="*/ 61114 h 330878"/>
                  <a:gd name="connsiteX13" fmla="*/ 68735 w 330734"/>
                  <a:gd name="connsiteY13" fmla="*/ 28041 h 330878"/>
                  <a:gd name="connsiteX14" fmla="*/ 28041 w 330734"/>
                  <a:gd name="connsiteY14" fmla="*/ 68735 h 330878"/>
                  <a:gd name="connsiteX15" fmla="*/ 61114 w 330734"/>
                  <a:gd name="connsiteY15" fmla="*/ 101809 h 330878"/>
                  <a:gd name="connsiteX16" fmla="*/ 46734 w 330734"/>
                  <a:gd name="connsiteY16" fmla="*/ 143798 h 330878"/>
                  <a:gd name="connsiteX17" fmla="*/ 0 w 330734"/>
                  <a:gd name="connsiteY17" fmla="*/ 143798 h 330878"/>
                  <a:gd name="connsiteX18" fmla="*/ 0 w 330734"/>
                  <a:gd name="connsiteY18" fmla="*/ 186937 h 330878"/>
                  <a:gd name="connsiteX19" fmla="*/ 46734 w 330734"/>
                  <a:gd name="connsiteY19" fmla="*/ 186937 h 330878"/>
                  <a:gd name="connsiteX20" fmla="*/ 61114 w 330734"/>
                  <a:gd name="connsiteY20" fmla="*/ 228926 h 330878"/>
                  <a:gd name="connsiteX21" fmla="*/ 28041 w 330734"/>
                  <a:gd name="connsiteY21" fmla="*/ 261999 h 330878"/>
                  <a:gd name="connsiteX22" fmla="*/ 68735 w 330734"/>
                  <a:gd name="connsiteY22" fmla="*/ 302694 h 330878"/>
                  <a:gd name="connsiteX23" fmla="*/ 101809 w 330734"/>
                  <a:gd name="connsiteY23" fmla="*/ 269620 h 330878"/>
                  <a:gd name="connsiteX24" fmla="*/ 143798 w 330734"/>
                  <a:gd name="connsiteY24" fmla="*/ 284144 h 330878"/>
                  <a:gd name="connsiteX25" fmla="*/ 143798 w 330734"/>
                  <a:gd name="connsiteY25" fmla="*/ 330878 h 330878"/>
                  <a:gd name="connsiteX26" fmla="*/ 186937 w 330734"/>
                  <a:gd name="connsiteY26" fmla="*/ 330878 h 330878"/>
                  <a:gd name="connsiteX27" fmla="*/ 186937 w 330734"/>
                  <a:gd name="connsiteY27" fmla="*/ 284144 h 330878"/>
                  <a:gd name="connsiteX28" fmla="*/ 228926 w 330734"/>
                  <a:gd name="connsiteY28" fmla="*/ 269764 h 330878"/>
                  <a:gd name="connsiteX29" fmla="*/ 261999 w 330734"/>
                  <a:gd name="connsiteY29" fmla="*/ 302838 h 330878"/>
                  <a:gd name="connsiteX30" fmla="*/ 302694 w 330734"/>
                  <a:gd name="connsiteY30" fmla="*/ 262143 h 330878"/>
                  <a:gd name="connsiteX31" fmla="*/ 269620 w 330734"/>
                  <a:gd name="connsiteY31" fmla="*/ 229069 h 330878"/>
                  <a:gd name="connsiteX32" fmla="*/ 284000 w 330734"/>
                  <a:gd name="connsiteY32" fmla="*/ 186937 h 33087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330734" h="330878">
                    <a:moveTo>
                      <a:pt x="284000" y="186937"/>
                    </a:moveTo>
                    <a:lnTo>
                      <a:pt x="330734" y="186937"/>
                    </a:lnTo>
                    <a:lnTo>
                      <a:pt x="330734" y="143798"/>
                    </a:lnTo>
                    <a:lnTo>
                      <a:pt x="284000" y="143798"/>
                    </a:lnTo>
                    <a:cubicBezTo>
                      <a:pt x="280980" y="131287"/>
                      <a:pt x="276091" y="112450"/>
                      <a:pt x="269620" y="101809"/>
                    </a:cubicBezTo>
                    <a:lnTo>
                      <a:pt x="302694" y="68735"/>
                    </a:lnTo>
                    <a:lnTo>
                      <a:pt x="261999" y="28041"/>
                    </a:lnTo>
                    <a:lnTo>
                      <a:pt x="228926" y="61114"/>
                    </a:lnTo>
                    <a:cubicBezTo>
                      <a:pt x="218285" y="54643"/>
                      <a:pt x="199447" y="49754"/>
                      <a:pt x="186937" y="46734"/>
                    </a:cubicBezTo>
                    <a:lnTo>
                      <a:pt x="186937" y="0"/>
                    </a:lnTo>
                    <a:lnTo>
                      <a:pt x="143798" y="0"/>
                    </a:lnTo>
                    <a:lnTo>
                      <a:pt x="143798" y="46734"/>
                    </a:lnTo>
                    <a:cubicBezTo>
                      <a:pt x="131287" y="49754"/>
                      <a:pt x="112450" y="54643"/>
                      <a:pt x="101809" y="61114"/>
                    </a:cubicBezTo>
                    <a:lnTo>
                      <a:pt x="68735" y="28041"/>
                    </a:lnTo>
                    <a:lnTo>
                      <a:pt x="28041" y="68735"/>
                    </a:lnTo>
                    <a:lnTo>
                      <a:pt x="61114" y="101809"/>
                    </a:lnTo>
                    <a:cubicBezTo>
                      <a:pt x="54643" y="112450"/>
                      <a:pt x="49754" y="131287"/>
                      <a:pt x="46734" y="143798"/>
                    </a:cubicBezTo>
                    <a:lnTo>
                      <a:pt x="0" y="143798"/>
                    </a:lnTo>
                    <a:lnTo>
                      <a:pt x="0" y="186937"/>
                    </a:lnTo>
                    <a:lnTo>
                      <a:pt x="46734" y="186937"/>
                    </a:lnTo>
                    <a:cubicBezTo>
                      <a:pt x="49754" y="199447"/>
                      <a:pt x="54643" y="218285"/>
                      <a:pt x="61114" y="228926"/>
                    </a:cubicBezTo>
                    <a:lnTo>
                      <a:pt x="28041" y="261999"/>
                    </a:lnTo>
                    <a:lnTo>
                      <a:pt x="68735" y="302694"/>
                    </a:lnTo>
                    <a:lnTo>
                      <a:pt x="101809" y="269620"/>
                    </a:lnTo>
                    <a:cubicBezTo>
                      <a:pt x="112450" y="276091"/>
                      <a:pt x="131287" y="281124"/>
                      <a:pt x="143798" y="284144"/>
                    </a:cubicBezTo>
                    <a:lnTo>
                      <a:pt x="143798" y="330878"/>
                    </a:lnTo>
                    <a:lnTo>
                      <a:pt x="186937" y="330878"/>
                    </a:lnTo>
                    <a:lnTo>
                      <a:pt x="186937" y="284144"/>
                    </a:lnTo>
                    <a:cubicBezTo>
                      <a:pt x="199447" y="281124"/>
                      <a:pt x="218285" y="276235"/>
                      <a:pt x="228926" y="269764"/>
                    </a:cubicBezTo>
                    <a:lnTo>
                      <a:pt x="261999" y="302838"/>
                    </a:lnTo>
                    <a:lnTo>
                      <a:pt x="302694" y="262143"/>
                    </a:lnTo>
                    <a:lnTo>
                      <a:pt x="269620" y="229069"/>
                    </a:lnTo>
                    <a:cubicBezTo>
                      <a:pt x="276091" y="218285"/>
                      <a:pt x="280980" y="199447"/>
                      <a:pt x="284000" y="186937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6" name="Freeform: Shape 125">
                <a:extLst>
                  <a:ext uri="{FF2B5EF4-FFF2-40B4-BE49-F238E27FC236}">
                    <a16:creationId xmlns:a16="http://schemas.microsoft.com/office/drawing/2014/main" id="{448B83F0-CD9A-486E-B320-FEDE99C8B4A1}"/>
                  </a:ext>
                </a:extLst>
              </p:cNvPr>
              <p:cNvSpPr/>
              <p:nvPr/>
            </p:nvSpPr>
            <p:spPr>
              <a:xfrm>
                <a:off x="2816816" y="3168008"/>
                <a:ext cx="129417" cy="129417"/>
              </a:xfrm>
              <a:custGeom>
                <a:avLst/>
                <a:gdLst>
                  <a:gd name="connsiteX0" fmla="*/ 129418 w 129417"/>
                  <a:gd name="connsiteY0" fmla="*/ 64709 h 129417"/>
                  <a:gd name="connsiteX1" fmla="*/ 64709 w 129417"/>
                  <a:gd name="connsiteY1" fmla="*/ 129418 h 129417"/>
                  <a:gd name="connsiteX2" fmla="*/ 0 w 129417"/>
                  <a:gd name="connsiteY2" fmla="*/ 64709 h 129417"/>
                  <a:gd name="connsiteX3" fmla="*/ 64709 w 129417"/>
                  <a:gd name="connsiteY3" fmla="*/ 0 h 129417"/>
                  <a:gd name="connsiteX4" fmla="*/ 129418 w 129417"/>
                  <a:gd name="connsiteY4" fmla="*/ 64709 h 12941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9417" h="129417">
                    <a:moveTo>
                      <a:pt x="129418" y="64709"/>
                    </a:moveTo>
                    <a:cubicBezTo>
                      <a:pt x="129418" y="100447"/>
                      <a:pt x="100447" y="129418"/>
                      <a:pt x="64709" y="129418"/>
                    </a:cubicBezTo>
                    <a:cubicBezTo>
                      <a:pt x="28971" y="129418"/>
                      <a:pt x="0" y="100447"/>
                      <a:pt x="0" y="64709"/>
                    </a:cubicBezTo>
                    <a:cubicBezTo>
                      <a:pt x="0" y="28971"/>
                      <a:pt x="28971" y="0"/>
                      <a:pt x="64709" y="0"/>
                    </a:cubicBezTo>
                    <a:cubicBezTo>
                      <a:pt x="100447" y="0"/>
                      <a:pt x="129418" y="28971"/>
                      <a:pt x="129418" y="64709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3" name="Graphic 110">
              <a:extLst>
                <a:ext uri="{FF2B5EF4-FFF2-40B4-BE49-F238E27FC236}">
                  <a16:creationId xmlns:a16="http://schemas.microsoft.com/office/drawing/2014/main" id="{09172F10-820C-4736-91CE-FDA6F0FD5190}"/>
                </a:ext>
              </a:extLst>
            </p:cNvPr>
            <p:cNvGrpSpPr/>
            <p:nvPr/>
          </p:nvGrpSpPr>
          <p:grpSpPr>
            <a:xfrm>
              <a:off x="7724682" y="1178477"/>
              <a:ext cx="298656" cy="312227"/>
              <a:chOff x="7580870" y="1894744"/>
              <a:chExt cx="313004" cy="327231"/>
            </a:xfrm>
            <a:noFill/>
          </p:grpSpPr>
          <p:sp>
            <p:nvSpPr>
              <p:cNvPr id="114" name="Freeform: Shape 113">
                <a:extLst>
                  <a:ext uri="{FF2B5EF4-FFF2-40B4-BE49-F238E27FC236}">
                    <a16:creationId xmlns:a16="http://schemas.microsoft.com/office/drawing/2014/main" id="{69BCD688-D256-4E3C-A064-4DD3F0BFFB32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5" name="Freeform: Shape 114">
                <a:extLst>
                  <a:ext uri="{FF2B5EF4-FFF2-40B4-BE49-F238E27FC236}">
                    <a16:creationId xmlns:a16="http://schemas.microsoft.com/office/drawing/2014/main" id="{47405D2B-C8BC-4D66-98B1-0DED3D9F3F2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6" name="Freeform: Shape 115">
                <a:extLst>
                  <a:ext uri="{FF2B5EF4-FFF2-40B4-BE49-F238E27FC236}">
                    <a16:creationId xmlns:a16="http://schemas.microsoft.com/office/drawing/2014/main" id="{E919F466-755F-416F-BB7C-A7FF8D9F860A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7" name="Freeform: Shape 116">
                <a:extLst>
                  <a:ext uri="{FF2B5EF4-FFF2-40B4-BE49-F238E27FC236}">
                    <a16:creationId xmlns:a16="http://schemas.microsoft.com/office/drawing/2014/main" id="{3FCA976A-9238-450E-BBAE-0B8781B14994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8" name="Freeform: Shape 117">
                <a:extLst>
                  <a:ext uri="{FF2B5EF4-FFF2-40B4-BE49-F238E27FC236}">
                    <a16:creationId xmlns:a16="http://schemas.microsoft.com/office/drawing/2014/main" id="{469DBAD6-E087-442D-903F-F7701A49CC6E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19" name="Freeform: Shape 118">
                <a:extLst>
                  <a:ext uri="{FF2B5EF4-FFF2-40B4-BE49-F238E27FC236}">
                    <a16:creationId xmlns:a16="http://schemas.microsoft.com/office/drawing/2014/main" id="{AD165DFE-7923-42AB-AF85-C5B04966231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0" name="Freeform: Shape 119">
                <a:extLst>
                  <a:ext uri="{FF2B5EF4-FFF2-40B4-BE49-F238E27FC236}">
                    <a16:creationId xmlns:a16="http://schemas.microsoft.com/office/drawing/2014/main" id="{D29188B0-A546-4380-9B9E-E7A067AE0DB6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1" name="Freeform: Shape 120">
                <a:extLst>
                  <a:ext uri="{FF2B5EF4-FFF2-40B4-BE49-F238E27FC236}">
                    <a16:creationId xmlns:a16="http://schemas.microsoft.com/office/drawing/2014/main" id="{93477783-96A4-4611-8D0E-F47FF2E56B1D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2" name="Freeform: Shape 121">
                <a:extLst>
                  <a:ext uri="{FF2B5EF4-FFF2-40B4-BE49-F238E27FC236}">
                    <a16:creationId xmlns:a16="http://schemas.microsoft.com/office/drawing/2014/main" id="{2D605739-E7B0-4CB9-8B25-5B14B2CCB525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3" name="Freeform: Shape 122">
                <a:extLst>
                  <a:ext uri="{FF2B5EF4-FFF2-40B4-BE49-F238E27FC236}">
                    <a16:creationId xmlns:a16="http://schemas.microsoft.com/office/drawing/2014/main" id="{DFA7C1D4-1AE4-4E33-8CAB-CFD08EE8A1EC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24" name="Freeform: Shape 123">
                <a:extLst>
                  <a:ext uri="{FF2B5EF4-FFF2-40B4-BE49-F238E27FC236}">
                    <a16:creationId xmlns:a16="http://schemas.microsoft.com/office/drawing/2014/main" id="{54F5E807-FA58-4D04-B3A2-2FBCE43D416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9525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grpSp>
          <p:nvGrpSpPr>
            <p:cNvPr id="15" name="Graphic 136">
              <a:extLst>
                <a:ext uri="{FF2B5EF4-FFF2-40B4-BE49-F238E27FC236}">
                  <a16:creationId xmlns:a16="http://schemas.microsoft.com/office/drawing/2014/main" id="{6125419E-8809-4D4B-ACAA-79332070DFE2}"/>
                </a:ext>
              </a:extLst>
            </p:cNvPr>
            <p:cNvGrpSpPr/>
            <p:nvPr/>
          </p:nvGrpSpPr>
          <p:grpSpPr>
            <a:xfrm>
              <a:off x="8867652" y="2105247"/>
              <a:ext cx="400730" cy="348460"/>
              <a:chOff x="3202011" y="2970395"/>
              <a:chExt cx="400730" cy="348460"/>
            </a:xfrm>
            <a:noFill/>
          </p:grpSpPr>
          <p:sp>
            <p:nvSpPr>
              <p:cNvPr id="99" name="Freeform: Shape 98">
                <a:extLst>
                  <a:ext uri="{FF2B5EF4-FFF2-40B4-BE49-F238E27FC236}">
                    <a16:creationId xmlns:a16="http://schemas.microsoft.com/office/drawing/2014/main" id="{AF323B39-AA49-4CD4-8F6C-ED9295ABB01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0" name="Freeform: Shape 99">
                <a:extLst>
                  <a:ext uri="{FF2B5EF4-FFF2-40B4-BE49-F238E27FC236}">
                    <a16:creationId xmlns:a16="http://schemas.microsoft.com/office/drawing/2014/main" id="{FF1E5FB0-88EC-4756-B152-18051AC9CFEE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1" name="Freeform: Shape 100">
                <a:extLst>
                  <a:ext uri="{FF2B5EF4-FFF2-40B4-BE49-F238E27FC236}">
                    <a16:creationId xmlns:a16="http://schemas.microsoft.com/office/drawing/2014/main" id="{F8BD64E5-F4A1-422D-B1C8-A77D6C435314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2" name="Freeform: Shape 101">
                <a:extLst>
                  <a:ext uri="{FF2B5EF4-FFF2-40B4-BE49-F238E27FC236}">
                    <a16:creationId xmlns:a16="http://schemas.microsoft.com/office/drawing/2014/main" id="{8FA5A564-6F25-4253-A149-4DDAE9AE2631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3" name="Freeform: Shape 102">
                <a:extLst>
                  <a:ext uri="{FF2B5EF4-FFF2-40B4-BE49-F238E27FC236}">
                    <a16:creationId xmlns:a16="http://schemas.microsoft.com/office/drawing/2014/main" id="{CF16E523-974E-4828-BF83-FFE13B0B5898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  <p:sp>
            <p:nvSpPr>
              <p:cNvPr id="104" name="Freeform: Shape 103">
                <a:extLst>
                  <a:ext uri="{FF2B5EF4-FFF2-40B4-BE49-F238E27FC236}">
                    <a16:creationId xmlns:a16="http://schemas.microsoft.com/office/drawing/2014/main" id="{DF34AEE1-2DED-4D3F-958F-A642E0851ECD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9525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ID"/>
              </a:p>
            </p:txBody>
          </p:sp>
        </p:grp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8C42FD1E-464C-42D9-817C-9F50328A5333}"/>
                </a:ext>
              </a:extLst>
            </p:cNvPr>
            <p:cNvSpPr/>
            <p:nvPr/>
          </p:nvSpPr>
          <p:spPr>
            <a:xfrm>
              <a:off x="8996958" y="2541502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8B09B056-DAD9-427B-BC41-4A8AF7935372}"/>
                </a:ext>
              </a:extLst>
            </p:cNvPr>
            <p:cNvSpPr/>
            <p:nvPr/>
          </p:nvSpPr>
          <p:spPr>
            <a:xfrm>
              <a:off x="7787422" y="1570521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15E6ABDD-4166-4E92-A36B-D9915F1FD8B0}"/>
                </a:ext>
              </a:extLst>
            </p:cNvPr>
            <p:cNvSpPr/>
            <p:nvPr/>
          </p:nvSpPr>
          <p:spPr>
            <a:xfrm>
              <a:off x="6587344" y="1046133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BEA6BC3-A8C0-4E51-ACF4-92C6029AF20E}"/>
                </a:ext>
              </a:extLst>
            </p:cNvPr>
            <p:cNvSpPr/>
            <p:nvPr/>
          </p:nvSpPr>
          <p:spPr>
            <a:xfrm>
              <a:off x="5386176" y="176278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28837E3-FCCF-4B95-AB5A-C4DA0385D745}"/>
                </a:ext>
              </a:extLst>
            </p:cNvPr>
            <p:cNvSpPr/>
            <p:nvPr/>
          </p:nvSpPr>
          <p:spPr>
            <a:xfrm>
              <a:off x="4186417" y="2057448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C266794B-40E2-4A48-ACDC-9747A6BB56B2}"/>
                </a:ext>
              </a:extLst>
            </p:cNvPr>
            <p:cNvSpPr/>
            <p:nvPr/>
          </p:nvSpPr>
          <p:spPr>
            <a:xfrm>
              <a:off x="2988723" y="2656090"/>
              <a:ext cx="173178" cy="173178"/>
            </a:xfrm>
            <a:prstGeom prst="ellipse">
              <a:avLst/>
            </a:prstGeom>
            <a:solidFill>
              <a:srgbClr val="FFC000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5F3DCAED-855C-44A6-A4BB-AC97C43D5EB0}"/>
                </a:ext>
              </a:extLst>
            </p:cNvPr>
            <p:cNvCxnSpPr/>
            <p:nvPr/>
          </p:nvCxnSpPr>
          <p:spPr>
            <a:xfrm>
              <a:off x="0" y="3933312"/>
              <a:ext cx="12192000" cy="0"/>
            </a:xfrm>
            <a:prstGeom prst="line">
              <a:avLst/>
            </a:prstGeom>
            <a:ln w="6350">
              <a:solidFill>
                <a:srgbClr val="152839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158" name="Group 157">
              <a:extLst>
                <a:ext uri="{FF2B5EF4-FFF2-40B4-BE49-F238E27FC236}">
                  <a16:creationId xmlns:a16="http://schemas.microsoft.com/office/drawing/2014/main" id="{F91C1603-7FEC-44C9-897F-DE7EF3890EBA}"/>
                </a:ext>
              </a:extLst>
            </p:cNvPr>
            <p:cNvGrpSpPr/>
            <p:nvPr/>
          </p:nvGrpSpPr>
          <p:grpSpPr>
            <a:xfrm>
              <a:off x="6531262" y="631261"/>
              <a:ext cx="284828" cy="283829"/>
              <a:chOff x="3613255" y="1933856"/>
              <a:chExt cx="284828" cy="283829"/>
            </a:xfrm>
            <a:noFill/>
          </p:grpSpPr>
          <p:sp>
            <p:nvSpPr>
              <p:cNvPr id="159" name="Google Shape;4587;p40">
                <a:extLst>
                  <a:ext uri="{FF2B5EF4-FFF2-40B4-BE49-F238E27FC236}">
                    <a16:creationId xmlns:a16="http://schemas.microsoft.com/office/drawing/2014/main" id="{BD3A98C7-B753-451F-8AEE-FFC25B69D883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4588;p40">
                <a:extLst>
                  <a:ext uri="{FF2B5EF4-FFF2-40B4-BE49-F238E27FC236}">
                    <a16:creationId xmlns:a16="http://schemas.microsoft.com/office/drawing/2014/main" id="{C2CB1AF2-8E06-453E-B9C8-1FF8ADF12AF5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4589;p40">
                <a:extLst>
                  <a:ext uri="{FF2B5EF4-FFF2-40B4-BE49-F238E27FC236}">
                    <a16:creationId xmlns:a16="http://schemas.microsoft.com/office/drawing/2014/main" id="{F7AA1C16-8E4C-4819-8858-2DDCFA6C973E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4590;p40">
                <a:extLst>
                  <a:ext uri="{FF2B5EF4-FFF2-40B4-BE49-F238E27FC236}">
                    <a16:creationId xmlns:a16="http://schemas.microsoft.com/office/drawing/2014/main" id="{CA4937CE-17F2-45B5-A889-82E65B39863B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4591;p40">
                <a:extLst>
                  <a:ext uri="{FF2B5EF4-FFF2-40B4-BE49-F238E27FC236}">
                    <a16:creationId xmlns:a16="http://schemas.microsoft.com/office/drawing/2014/main" id="{E5B9F791-F0D9-4E4C-97D1-25307D1C494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4592;p40">
                <a:extLst>
                  <a:ext uri="{FF2B5EF4-FFF2-40B4-BE49-F238E27FC236}">
                    <a16:creationId xmlns:a16="http://schemas.microsoft.com/office/drawing/2014/main" id="{7B3BCE32-6631-44FE-8839-EB48AD51EC0E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4593;p40">
                <a:extLst>
                  <a:ext uri="{FF2B5EF4-FFF2-40B4-BE49-F238E27FC236}">
                    <a16:creationId xmlns:a16="http://schemas.microsoft.com/office/drawing/2014/main" id="{58E05B42-A90B-4672-995D-05E442E60669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4594;p40">
                <a:extLst>
                  <a:ext uri="{FF2B5EF4-FFF2-40B4-BE49-F238E27FC236}">
                    <a16:creationId xmlns:a16="http://schemas.microsoft.com/office/drawing/2014/main" id="{13C6DC88-A38D-45C7-A3AD-307CFDA60CB7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" name="Google Shape;4595;p40">
                <a:extLst>
                  <a:ext uri="{FF2B5EF4-FFF2-40B4-BE49-F238E27FC236}">
                    <a16:creationId xmlns:a16="http://schemas.microsoft.com/office/drawing/2014/main" id="{208DD36F-637E-46D7-9649-131F02302FDB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8" name="Google Shape;4596;p40">
                <a:extLst>
                  <a:ext uri="{FF2B5EF4-FFF2-40B4-BE49-F238E27FC236}">
                    <a16:creationId xmlns:a16="http://schemas.microsoft.com/office/drawing/2014/main" id="{6E94145E-C412-4A49-BC58-AC5718EFAED7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9" name="Google Shape;4597;p40">
                <a:extLst>
                  <a:ext uri="{FF2B5EF4-FFF2-40B4-BE49-F238E27FC236}">
                    <a16:creationId xmlns:a16="http://schemas.microsoft.com/office/drawing/2014/main" id="{59B3DE24-A03C-417E-8D8F-5A3615F4C708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0" name="Google Shape;4598;p40">
                <a:extLst>
                  <a:ext uri="{FF2B5EF4-FFF2-40B4-BE49-F238E27FC236}">
                    <a16:creationId xmlns:a16="http://schemas.microsoft.com/office/drawing/2014/main" id="{5CFBABDA-DA25-4BDC-933E-07089568095D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1" name="Google Shape;4599;p40">
                <a:extLst>
                  <a:ext uri="{FF2B5EF4-FFF2-40B4-BE49-F238E27FC236}">
                    <a16:creationId xmlns:a16="http://schemas.microsoft.com/office/drawing/2014/main" id="{4E31F43E-4ABE-4722-A9D1-BF2FCC92459F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2" name="Google Shape;4600;p40">
                <a:extLst>
                  <a:ext uri="{FF2B5EF4-FFF2-40B4-BE49-F238E27FC236}">
                    <a16:creationId xmlns:a16="http://schemas.microsoft.com/office/drawing/2014/main" id="{6900CA91-8420-4DE0-98DC-6F2531A745A7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3" name="Google Shape;4601;p40">
                <a:extLst>
                  <a:ext uri="{FF2B5EF4-FFF2-40B4-BE49-F238E27FC236}">
                    <a16:creationId xmlns:a16="http://schemas.microsoft.com/office/drawing/2014/main" id="{F2FDAA0D-0942-4487-AF2C-5A6E0E2879B8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4" name="Google Shape;4602;p40">
                <a:extLst>
                  <a:ext uri="{FF2B5EF4-FFF2-40B4-BE49-F238E27FC236}">
                    <a16:creationId xmlns:a16="http://schemas.microsoft.com/office/drawing/2014/main" id="{E5281B0A-C239-43D8-9213-31AA1D2B2D3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5" name="Google Shape;4603;p40">
                <a:extLst>
                  <a:ext uri="{FF2B5EF4-FFF2-40B4-BE49-F238E27FC236}">
                    <a16:creationId xmlns:a16="http://schemas.microsoft.com/office/drawing/2014/main" id="{D9FF3A19-D0AC-46AA-A428-30523AB99570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6" name="Google Shape;4604;p40">
                <a:extLst>
                  <a:ext uri="{FF2B5EF4-FFF2-40B4-BE49-F238E27FC236}">
                    <a16:creationId xmlns:a16="http://schemas.microsoft.com/office/drawing/2014/main" id="{36E8E94F-AA3D-4D7F-B510-57AAA3D9F211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7" name="Google Shape;4605;p40">
                <a:extLst>
                  <a:ext uri="{FF2B5EF4-FFF2-40B4-BE49-F238E27FC236}">
                    <a16:creationId xmlns:a16="http://schemas.microsoft.com/office/drawing/2014/main" id="{27ADC95E-BBA7-4504-B97E-4A1933F9FA30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8" name="Google Shape;4606;p40">
                <a:extLst>
                  <a:ext uri="{FF2B5EF4-FFF2-40B4-BE49-F238E27FC236}">
                    <a16:creationId xmlns:a16="http://schemas.microsoft.com/office/drawing/2014/main" id="{6E3CF3AF-6758-4D9B-AEF2-66BAFBB52001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bg2">
                    <a:lumMod val="50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23" name="Group 222">
            <a:extLst>
              <a:ext uri="{FF2B5EF4-FFF2-40B4-BE49-F238E27FC236}">
                <a16:creationId xmlns:a16="http://schemas.microsoft.com/office/drawing/2014/main" id="{3C2A7072-1180-4BD8-B40D-02645FC3E327}"/>
              </a:ext>
            </a:extLst>
          </p:cNvPr>
          <p:cNvGrpSpPr/>
          <p:nvPr/>
        </p:nvGrpSpPr>
        <p:grpSpPr>
          <a:xfrm>
            <a:off x="-501713" y="5444150"/>
            <a:ext cx="11237406" cy="746424"/>
            <a:chOff x="612597" y="5533026"/>
            <a:chExt cx="11270761" cy="746424"/>
          </a:xfrm>
        </p:grpSpPr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799DEB0C-4066-4BDE-9A5A-70275F632C47}"/>
                </a:ext>
              </a:extLst>
            </p:cNvPr>
            <p:cNvSpPr/>
            <p:nvPr/>
          </p:nvSpPr>
          <p:spPr>
            <a:xfrm>
              <a:off x="612597" y="5907434"/>
              <a:ext cx="69236" cy="69236"/>
            </a:xfrm>
            <a:custGeom>
              <a:avLst/>
              <a:gdLst>
                <a:gd name="connsiteX0" fmla="*/ 129418 w 129417"/>
                <a:gd name="connsiteY0" fmla="*/ 64709 h 129417"/>
                <a:gd name="connsiteX1" fmla="*/ 64709 w 129417"/>
                <a:gd name="connsiteY1" fmla="*/ 129418 h 129417"/>
                <a:gd name="connsiteX2" fmla="*/ 0 w 129417"/>
                <a:gd name="connsiteY2" fmla="*/ 64709 h 129417"/>
                <a:gd name="connsiteX3" fmla="*/ 64709 w 129417"/>
                <a:gd name="connsiteY3" fmla="*/ 0 h 129417"/>
                <a:gd name="connsiteX4" fmla="*/ 129418 w 129417"/>
                <a:gd name="connsiteY4" fmla="*/ 64709 h 129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9417" h="129417">
                  <a:moveTo>
                    <a:pt x="129418" y="64709"/>
                  </a:moveTo>
                  <a:cubicBezTo>
                    <a:pt x="129418" y="100447"/>
                    <a:pt x="100447" y="129418"/>
                    <a:pt x="64709" y="129418"/>
                  </a:cubicBezTo>
                  <a:cubicBezTo>
                    <a:pt x="28971" y="129418"/>
                    <a:pt x="0" y="100447"/>
                    <a:pt x="0" y="64709"/>
                  </a:cubicBezTo>
                  <a:cubicBezTo>
                    <a:pt x="0" y="28971"/>
                    <a:pt x="28971" y="0"/>
                    <a:pt x="64709" y="0"/>
                  </a:cubicBezTo>
                  <a:cubicBezTo>
                    <a:pt x="100447" y="0"/>
                    <a:pt x="129418" y="28971"/>
                    <a:pt x="129418" y="64709"/>
                  </a:cubicBezTo>
                  <a:close/>
                </a:path>
              </a:pathLst>
            </a:custGeom>
            <a:noFill/>
            <a:ln w="6350" cap="flat">
              <a:solidFill>
                <a:srgbClr val="152839"/>
              </a:solidFill>
              <a:prstDash val="solid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ID"/>
            </a:p>
          </p:txBody>
        </p:sp>
        <p:sp>
          <p:nvSpPr>
            <p:cNvPr id="94" name="TextBox 240">
              <a:extLst>
                <a:ext uri="{FF2B5EF4-FFF2-40B4-BE49-F238E27FC236}">
                  <a16:creationId xmlns:a16="http://schemas.microsoft.com/office/drawing/2014/main" id="{AFFC51F3-A8F9-407F-A5C2-E6C25F08BA0C}"/>
                </a:ext>
              </a:extLst>
            </p:cNvPr>
            <p:cNvSpPr txBox="1"/>
            <p:nvPr/>
          </p:nvSpPr>
          <p:spPr>
            <a:xfrm>
              <a:off x="2802622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35%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28" name="Group 27">
              <a:extLst>
                <a:ext uri="{FF2B5EF4-FFF2-40B4-BE49-F238E27FC236}">
                  <a16:creationId xmlns:a16="http://schemas.microsoft.com/office/drawing/2014/main" id="{3FF914D2-C45E-4D2C-9AA5-CC4EAA28BB77}"/>
                </a:ext>
              </a:extLst>
            </p:cNvPr>
            <p:cNvGrpSpPr/>
            <p:nvPr/>
          </p:nvGrpSpPr>
          <p:grpSpPr>
            <a:xfrm>
              <a:off x="4722894" y="5533027"/>
              <a:ext cx="1399644" cy="746422"/>
              <a:chOff x="1376363" y="1322611"/>
              <a:chExt cx="1049733" cy="559818"/>
            </a:xfrm>
          </p:grpSpPr>
          <p:sp>
            <p:nvSpPr>
              <p:cNvPr id="91" name="TextBox 247">
                <a:extLst>
                  <a:ext uri="{FF2B5EF4-FFF2-40B4-BE49-F238E27FC236}">
                    <a16:creationId xmlns:a16="http://schemas.microsoft.com/office/drawing/2014/main" id="{CEF7A42F-8F91-4551-90EE-B8536923AB91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2" name="TextBox 248">
                <a:extLst>
                  <a:ext uri="{FF2B5EF4-FFF2-40B4-BE49-F238E27FC236}">
                    <a16:creationId xmlns:a16="http://schemas.microsoft.com/office/drawing/2014/main" id="{1601E86D-ACB2-4C1C-A36A-91998CBC360C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48,871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32165B01-5440-42BE-9902-DC48A891CF4A}"/>
                </a:ext>
              </a:extLst>
            </p:cNvPr>
            <p:cNvGrpSpPr/>
            <p:nvPr/>
          </p:nvGrpSpPr>
          <p:grpSpPr>
            <a:xfrm>
              <a:off x="6643167" y="5533027"/>
              <a:ext cx="1399644" cy="746422"/>
              <a:chOff x="1376363" y="1322611"/>
              <a:chExt cx="1049733" cy="559818"/>
            </a:xfrm>
          </p:grpSpPr>
          <p:sp>
            <p:nvSpPr>
              <p:cNvPr id="89" name="TextBox 255">
                <a:extLst>
                  <a:ext uri="{FF2B5EF4-FFF2-40B4-BE49-F238E27FC236}">
                    <a16:creationId xmlns:a16="http://schemas.microsoft.com/office/drawing/2014/main" id="{F2629469-1A3B-4A7B-BBB2-D25DEE2303CF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90" name="TextBox 256">
                <a:extLst>
                  <a:ext uri="{FF2B5EF4-FFF2-40B4-BE49-F238E27FC236}">
                    <a16:creationId xmlns:a16="http://schemas.microsoft.com/office/drawing/2014/main" id="{1363219F-8498-4C90-97D3-905BF3FB67D2}"/>
                  </a:ext>
                </a:extLst>
              </p:cNvPr>
              <p:cNvSpPr txBox="1"/>
              <p:nvPr/>
            </p:nvSpPr>
            <p:spPr>
              <a:xfrm>
                <a:off x="1376364" y="1463226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sp>
          <p:nvSpPr>
            <p:cNvPr id="88" name="TextBox 264">
              <a:extLst>
                <a:ext uri="{FF2B5EF4-FFF2-40B4-BE49-F238E27FC236}">
                  <a16:creationId xmlns:a16="http://schemas.microsoft.com/office/drawing/2014/main" id="{C8F7F703-8EDD-45B9-B6EF-ED8848147669}"/>
                </a:ext>
              </a:extLst>
            </p:cNvPr>
            <p:cNvSpPr txBox="1"/>
            <p:nvPr/>
          </p:nvSpPr>
          <p:spPr>
            <a:xfrm>
              <a:off x="8563441" y="5720514"/>
              <a:ext cx="1399643" cy="558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>
                <a:lnSpc>
                  <a:spcPct val="140000"/>
                </a:lnSpc>
              </a:pPr>
              <a:r>
                <a:rPr lang="en-US" sz="2400" dirty="0">
                  <a:solidFill>
                    <a:srgbClr val="FFFFFF"/>
                  </a:solidFill>
                  <a:latin typeface="Arial" panose="020B0604020202020204" pitchFamily="34" charset="0"/>
                </a:rPr>
                <a:t>17,127</a:t>
              </a:r>
              <a:r>
                <a:rPr lang="en-US" sz="2400" dirty="0"/>
                <a:t> </a:t>
              </a:r>
              <a:endParaRPr lang="en-US" sz="24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B8B7BCE3-12F0-4929-8D2D-D1B71083CDFF}"/>
                </a:ext>
              </a:extLst>
            </p:cNvPr>
            <p:cNvGrpSpPr/>
            <p:nvPr/>
          </p:nvGrpSpPr>
          <p:grpSpPr>
            <a:xfrm>
              <a:off x="10483714" y="5533026"/>
              <a:ext cx="1399644" cy="746423"/>
              <a:chOff x="1376363" y="1322611"/>
              <a:chExt cx="1049733" cy="559819"/>
            </a:xfrm>
          </p:grpSpPr>
          <p:sp>
            <p:nvSpPr>
              <p:cNvPr id="85" name="TextBox 271">
                <a:extLst>
                  <a:ext uri="{FF2B5EF4-FFF2-40B4-BE49-F238E27FC236}">
                    <a16:creationId xmlns:a16="http://schemas.microsoft.com/office/drawing/2014/main" id="{4AAB38E1-6FD9-4572-AD61-8F18752FEB4B}"/>
                  </a:ext>
                </a:extLst>
              </p:cNvPr>
              <p:cNvSpPr txBox="1"/>
              <p:nvPr/>
            </p:nvSpPr>
            <p:spPr>
              <a:xfrm>
                <a:off x="1376363" y="1322611"/>
                <a:ext cx="1049733" cy="274451"/>
              </a:xfrm>
              <a:prstGeom prst="rect">
                <a:avLst/>
              </a:prstGeom>
              <a:noFill/>
            </p:spPr>
            <p:txBody>
              <a:bodyPr wrap="square" rtlCol="0" anchor="t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endParaRPr lang="en-US" sz="1400" b="1" dirty="0">
                  <a:solidFill>
                    <a:schemeClr val="bg1"/>
                  </a:solidFill>
                  <a:latin typeface="Segoe UI" panose="020B0502040204020203" pitchFamily="34" charset="0"/>
                  <a:cs typeface="Segoe UI" panose="020B0502040204020203" pitchFamily="34" charset="0"/>
                </a:endParaRPr>
              </a:p>
            </p:txBody>
          </p:sp>
          <p:sp>
            <p:nvSpPr>
              <p:cNvPr id="86" name="TextBox 272">
                <a:extLst>
                  <a:ext uri="{FF2B5EF4-FFF2-40B4-BE49-F238E27FC236}">
                    <a16:creationId xmlns:a16="http://schemas.microsoft.com/office/drawing/2014/main" id="{E598FAF5-79F7-466A-8D86-6B8578D6A404}"/>
                  </a:ext>
                </a:extLst>
              </p:cNvPr>
              <p:cNvSpPr txBox="1"/>
              <p:nvPr/>
            </p:nvSpPr>
            <p:spPr>
              <a:xfrm>
                <a:off x="1376364" y="1463227"/>
                <a:ext cx="1049732" cy="4192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lnSpc>
                    <a:spcPct val="140000"/>
                  </a:lnSpc>
                </a:pPr>
                <a:r>
                  <a:rPr lang="en-US" sz="2400" dirty="0">
                    <a:solidFill>
                      <a:srgbClr val="FFFFFF"/>
                    </a:solidFill>
                    <a:latin typeface="Arial" panose="020B0604020202020204" pitchFamily="34" charset="0"/>
                  </a:rPr>
                  <a:t>31,744</a:t>
                </a:r>
                <a:r>
                  <a:rPr lang="en-US" sz="2400" dirty="0"/>
                  <a:t> </a:t>
                </a:r>
                <a:endParaRPr lang="en-US" sz="2400" dirty="0">
                  <a:solidFill>
                    <a:schemeClr val="bg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endParaRPr>
              </a:p>
            </p:txBody>
          </p:sp>
        </p:grpSp>
        <p:grpSp>
          <p:nvGrpSpPr>
            <p:cNvPr id="36" name="Graphic 75">
              <a:extLst>
                <a:ext uri="{FF2B5EF4-FFF2-40B4-BE49-F238E27FC236}">
                  <a16:creationId xmlns:a16="http://schemas.microsoft.com/office/drawing/2014/main" id="{2102E31D-702B-4539-A815-10915ADE9C42}"/>
                </a:ext>
              </a:extLst>
            </p:cNvPr>
            <p:cNvGrpSpPr/>
            <p:nvPr/>
          </p:nvGrpSpPr>
          <p:grpSpPr>
            <a:xfrm>
              <a:off x="2468342" y="5884483"/>
              <a:ext cx="197190" cy="197189"/>
              <a:chOff x="3971001" y="2437697"/>
              <a:chExt cx="330734" cy="330734"/>
            </a:xfrm>
            <a:noFill/>
          </p:grpSpPr>
          <p:sp>
            <p:nvSpPr>
              <p:cNvPr id="78" name="Freeform: Shape 77">
                <a:extLst>
                  <a:ext uri="{FF2B5EF4-FFF2-40B4-BE49-F238E27FC236}">
                    <a16:creationId xmlns:a16="http://schemas.microsoft.com/office/drawing/2014/main" id="{90EE65FD-D234-4FC2-9E2A-8E4C49AE1F22}"/>
                  </a:ext>
                </a:extLst>
              </p:cNvPr>
              <p:cNvSpPr/>
              <p:nvPr/>
            </p:nvSpPr>
            <p:spPr>
              <a:xfrm>
                <a:off x="3992571" y="2610686"/>
                <a:ext cx="309164" cy="157745"/>
              </a:xfrm>
              <a:custGeom>
                <a:avLst/>
                <a:gdLst>
                  <a:gd name="connsiteX0" fmla="*/ 0 w 309164"/>
                  <a:gd name="connsiteY0" fmla="*/ 157746 h 157745"/>
                  <a:gd name="connsiteX1" fmla="*/ 129418 w 309164"/>
                  <a:gd name="connsiteY1" fmla="*/ 42708 h 157745"/>
                  <a:gd name="connsiteX2" fmla="*/ 201317 w 309164"/>
                  <a:gd name="connsiteY2" fmla="*/ 100227 h 157745"/>
                  <a:gd name="connsiteX3" fmla="*/ 309165 w 309164"/>
                  <a:gd name="connsiteY3" fmla="*/ 0 h 1577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9164" h="157745">
                    <a:moveTo>
                      <a:pt x="0" y="157746"/>
                    </a:moveTo>
                    <a:lnTo>
                      <a:pt x="129418" y="42708"/>
                    </a:lnTo>
                    <a:lnTo>
                      <a:pt x="201317" y="100227"/>
                    </a:lnTo>
                    <a:lnTo>
                      <a:pt x="30916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9" name="Freeform: Shape 78">
                <a:extLst>
                  <a:ext uri="{FF2B5EF4-FFF2-40B4-BE49-F238E27FC236}">
                    <a16:creationId xmlns:a16="http://schemas.microsoft.com/office/drawing/2014/main" id="{F281C974-BE50-4768-81C9-F00AA4CABA53}"/>
                  </a:ext>
                </a:extLst>
              </p:cNvPr>
              <p:cNvSpPr/>
              <p:nvPr/>
            </p:nvSpPr>
            <p:spPr>
              <a:xfrm>
                <a:off x="4245079" y="2610686"/>
                <a:ext cx="56656" cy="57231"/>
              </a:xfrm>
              <a:custGeom>
                <a:avLst/>
                <a:gdLst>
                  <a:gd name="connsiteX0" fmla="*/ 0 w 56656"/>
                  <a:gd name="connsiteY0" fmla="*/ 0 h 57231"/>
                  <a:gd name="connsiteX1" fmla="*/ 56656 w 56656"/>
                  <a:gd name="connsiteY1" fmla="*/ 0 h 57231"/>
                  <a:gd name="connsiteX2" fmla="*/ 56656 w 56656"/>
                  <a:gd name="connsiteY2" fmla="*/ 57231 h 572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56656" h="57231">
                    <a:moveTo>
                      <a:pt x="0" y="0"/>
                    </a:moveTo>
                    <a:lnTo>
                      <a:pt x="56656" y="0"/>
                    </a:lnTo>
                    <a:lnTo>
                      <a:pt x="56656" y="57231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80" name="Graphic 75">
                <a:extLst>
                  <a:ext uri="{FF2B5EF4-FFF2-40B4-BE49-F238E27FC236}">
                    <a16:creationId xmlns:a16="http://schemas.microsoft.com/office/drawing/2014/main" id="{F6307BF0-1545-4644-BD25-12F796315355}"/>
                  </a:ext>
                </a:extLst>
              </p:cNvPr>
              <p:cNvGrpSpPr/>
              <p:nvPr/>
            </p:nvGrpSpPr>
            <p:grpSpPr>
              <a:xfrm>
                <a:off x="3971001" y="2437697"/>
                <a:ext cx="244455" cy="230219"/>
                <a:chOff x="3971001" y="2437697"/>
                <a:chExt cx="244455" cy="230219"/>
              </a:xfrm>
              <a:noFill/>
            </p:grpSpPr>
            <p:sp>
              <p:nvSpPr>
                <p:cNvPr id="81" name="Freeform: Shape 80">
                  <a:extLst>
                    <a:ext uri="{FF2B5EF4-FFF2-40B4-BE49-F238E27FC236}">
                      <a16:creationId xmlns:a16="http://schemas.microsoft.com/office/drawing/2014/main" id="{C9D2952F-1BD4-4DEE-B844-38F9AADEE07E}"/>
                    </a:ext>
                  </a:extLst>
                </p:cNvPr>
                <p:cNvSpPr/>
                <p:nvPr/>
              </p:nvSpPr>
              <p:spPr>
                <a:xfrm>
                  <a:off x="3971001" y="2437697"/>
                  <a:ext cx="244455" cy="230219"/>
                </a:xfrm>
                <a:custGeom>
                  <a:avLst/>
                  <a:gdLst>
                    <a:gd name="connsiteX0" fmla="*/ 64853 w 244455"/>
                    <a:gd name="connsiteY0" fmla="*/ 230220 h 230219"/>
                    <a:gd name="connsiteX1" fmla="*/ 0 w 244455"/>
                    <a:gd name="connsiteY1" fmla="*/ 122228 h 230219"/>
                    <a:gd name="connsiteX2" fmla="*/ 122228 w 244455"/>
                    <a:gd name="connsiteY2" fmla="*/ 0 h 230219"/>
                    <a:gd name="connsiteX3" fmla="*/ 244456 w 244455"/>
                    <a:gd name="connsiteY3" fmla="*/ 122228 h 230219"/>
                    <a:gd name="connsiteX4" fmla="*/ 222023 w 244455"/>
                    <a:gd name="connsiteY4" fmla="*/ 192832 h 23021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244455" h="230219">
                      <a:moveTo>
                        <a:pt x="64853" y="230220"/>
                      </a:moveTo>
                      <a:cubicBezTo>
                        <a:pt x="26315" y="209657"/>
                        <a:pt x="0" y="168962"/>
                        <a:pt x="0" y="122228"/>
                      </a:cubicBezTo>
                      <a:cubicBezTo>
                        <a:pt x="0" y="54787"/>
                        <a:pt x="54787" y="0"/>
                        <a:pt x="122228" y="0"/>
                      </a:cubicBezTo>
                      <a:cubicBezTo>
                        <a:pt x="189813" y="0"/>
                        <a:pt x="244456" y="54787"/>
                        <a:pt x="244456" y="122228"/>
                      </a:cubicBezTo>
                      <a:cubicBezTo>
                        <a:pt x="244456" y="148543"/>
                        <a:pt x="236116" y="172845"/>
                        <a:pt x="222023" y="192832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2" name="Freeform: Shape 81">
                  <a:extLst>
                    <a:ext uri="{FF2B5EF4-FFF2-40B4-BE49-F238E27FC236}">
                      <a16:creationId xmlns:a16="http://schemas.microsoft.com/office/drawing/2014/main" id="{EB476043-8C32-4AA8-A4C5-D2939F6C6FD2}"/>
                    </a:ext>
                  </a:extLst>
                </p:cNvPr>
                <p:cNvSpPr/>
                <p:nvPr/>
              </p:nvSpPr>
              <p:spPr>
                <a:xfrm>
                  <a:off x="4093229" y="2608816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3" name="Freeform: Shape 82">
                  <a:extLst>
                    <a:ext uri="{FF2B5EF4-FFF2-40B4-BE49-F238E27FC236}">
                      <a16:creationId xmlns:a16="http://schemas.microsoft.com/office/drawing/2014/main" id="{4864F334-935C-4536-AB25-532DCF48D21E}"/>
                    </a:ext>
                  </a:extLst>
                </p:cNvPr>
                <p:cNvSpPr/>
                <p:nvPr/>
              </p:nvSpPr>
              <p:spPr>
                <a:xfrm>
                  <a:off x="4093229" y="2494785"/>
                  <a:ext cx="14379" cy="16249"/>
                </a:xfrm>
                <a:custGeom>
                  <a:avLst/>
                  <a:gdLst>
                    <a:gd name="connsiteX0" fmla="*/ 0 w 14379"/>
                    <a:gd name="connsiteY0" fmla="*/ 0 h 16249"/>
                    <a:gd name="connsiteX1" fmla="*/ 0 w 14379"/>
                    <a:gd name="connsiteY1" fmla="*/ 16249 h 1624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14379" h="16249">
                      <a:moveTo>
                        <a:pt x="0" y="0"/>
                      </a:moveTo>
                      <a:lnTo>
                        <a:pt x="0" y="16249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84" name="Freeform: Shape 83">
                  <a:extLst>
                    <a:ext uri="{FF2B5EF4-FFF2-40B4-BE49-F238E27FC236}">
                      <a16:creationId xmlns:a16="http://schemas.microsoft.com/office/drawing/2014/main" id="{07DD4FBB-F5B5-4C7B-9FB1-9273F105264A}"/>
                    </a:ext>
                  </a:extLst>
                </p:cNvPr>
                <p:cNvSpPr/>
                <p:nvPr/>
              </p:nvSpPr>
              <p:spPr>
                <a:xfrm>
                  <a:off x="4068784" y="2511034"/>
                  <a:ext cx="48891" cy="97782"/>
                </a:xfrm>
                <a:custGeom>
                  <a:avLst/>
                  <a:gdLst>
                    <a:gd name="connsiteX0" fmla="*/ 0 w 48891"/>
                    <a:gd name="connsiteY0" fmla="*/ 73337 h 97782"/>
                    <a:gd name="connsiteX1" fmla="*/ 24446 w 48891"/>
                    <a:gd name="connsiteY1" fmla="*/ 97782 h 97782"/>
                    <a:gd name="connsiteX2" fmla="*/ 48891 w 48891"/>
                    <a:gd name="connsiteY2" fmla="*/ 73337 h 97782"/>
                    <a:gd name="connsiteX3" fmla="*/ 24446 w 48891"/>
                    <a:gd name="connsiteY3" fmla="*/ 48891 h 97782"/>
                    <a:gd name="connsiteX4" fmla="*/ 0 w 48891"/>
                    <a:gd name="connsiteY4" fmla="*/ 24446 h 97782"/>
                    <a:gd name="connsiteX5" fmla="*/ 24446 w 48891"/>
                    <a:gd name="connsiteY5" fmla="*/ 0 h 97782"/>
                    <a:gd name="connsiteX6" fmla="*/ 48891 w 48891"/>
                    <a:gd name="connsiteY6" fmla="*/ 24446 h 9778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</a:cxnLst>
                  <a:rect l="l" t="t" r="r" b="b"/>
                  <a:pathLst>
                    <a:path w="48891" h="97782">
                      <a:moveTo>
                        <a:pt x="0" y="73337"/>
                      </a:moveTo>
                      <a:cubicBezTo>
                        <a:pt x="0" y="86854"/>
                        <a:pt x="10929" y="97782"/>
                        <a:pt x="24446" y="97782"/>
                      </a:cubicBezTo>
                      <a:cubicBezTo>
                        <a:pt x="37963" y="97782"/>
                        <a:pt x="48891" y="86854"/>
                        <a:pt x="48891" y="73337"/>
                      </a:cubicBezTo>
                      <a:cubicBezTo>
                        <a:pt x="48891" y="59820"/>
                        <a:pt x="37963" y="48891"/>
                        <a:pt x="24446" y="48891"/>
                      </a:cubicBezTo>
                      <a:cubicBezTo>
                        <a:pt x="10929" y="48891"/>
                        <a:pt x="0" y="37963"/>
                        <a:pt x="0" y="24446"/>
                      </a:cubicBezTo>
                      <a:cubicBezTo>
                        <a:pt x="0" y="10929"/>
                        <a:pt x="10929" y="0"/>
                        <a:pt x="24446" y="0"/>
                      </a:cubicBezTo>
                      <a:cubicBezTo>
                        <a:pt x="37963" y="0"/>
                        <a:pt x="48891" y="10929"/>
                        <a:pt x="48891" y="24446"/>
                      </a:cubicBezTo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</p:grpSp>
        <p:grpSp>
          <p:nvGrpSpPr>
            <p:cNvPr id="38" name="Graphic 76">
              <a:extLst>
                <a:ext uri="{FF2B5EF4-FFF2-40B4-BE49-F238E27FC236}">
                  <a16:creationId xmlns:a16="http://schemas.microsoft.com/office/drawing/2014/main" id="{8D3732DC-9643-4ABA-9E77-68C55D1831D4}"/>
                </a:ext>
              </a:extLst>
            </p:cNvPr>
            <p:cNvGrpSpPr/>
            <p:nvPr/>
          </p:nvGrpSpPr>
          <p:grpSpPr>
            <a:xfrm>
              <a:off x="4396299" y="5894582"/>
              <a:ext cx="181804" cy="176963"/>
              <a:chOff x="5171335" y="2058360"/>
              <a:chExt cx="329584" cy="320810"/>
            </a:xfrm>
            <a:noFill/>
          </p:grpSpPr>
          <p:grpSp>
            <p:nvGrpSpPr>
              <p:cNvPr id="68" name="Graphic 76">
                <a:extLst>
                  <a:ext uri="{FF2B5EF4-FFF2-40B4-BE49-F238E27FC236}">
                    <a16:creationId xmlns:a16="http://schemas.microsoft.com/office/drawing/2014/main" id="{894ED2C8-5A43-4C9F-BAD0-4AF84AE49967}"/>
                  </a:ext>
                </a:extLst>
              </p:cNvPr>
              <p:cNvGrpSpPr/>
              <p:nvPr/>
            </p:nvGrpSpPr>
            <p:grpSpPr>
              <a:xfrm>
                <a:off x="5374234" y="2077198"/>
                <a:ext cx="126685" cy="129273"/>
                <a:chOff x="5374234" y="2077198"/>
                <a:chExt cx="126685" cy="129273"/>
              </a:xfrm>
              <a:noFill/>
            </p:grpSpPr>
            <p:sp>
              <p:nvSpPr>
                <p:cNvPr id="76" name="Freeform: Shape 75">
                  <a:extLst>
                    <a:ext uri="{FF2B5EF4-FFF2-40B4-BE49-F238E27FC236}">
                      <a16:creationId xmlns:a16="http://schemas.microsoft.com/office/drawing/2014/main" id="{2A6FFFBD-344D-4241-A5BD-A797DAB73406}"/>
                    </a:ext>
                  </a:extLst>
                </p:cNvPr>
                <p:cNvSpPr/>
                <p:nvPr/>
              </p:nvSpPr>
              <p:spPr>
                <a:xfrm>
                  <a:off x="5415935" y="2120337"/>
                  <a:ext cx="43139" cy="43138"/>
                </a:xfrm>
                <a:custGeom>
                  <a:avLst/>
                  <a:gdLst>
                    <a:gd name="connsiteX0" fmla="*/ 43139 w 43139"/>
                    <a:gd name="connsiteY0" fmla="*/ 21569 h 43138"/>
                    <a:gd name="connsiteX1" fmla="*/ 21570 w 43139"/>
                    <a:gd name="connsiteY1" fmla="*/ 43139 h 43138"/>
                    <a:gd name="connsiteX2" fmla="*/ 0 w 43139"/>
                    <a:gd name="connsiteY2" fmla="*/ 21569 h 43138"/>
                    <a:gd name="connsiteX3" fmla="*/ 21570 w 43139"/>
                    <a:gd name="connsiteY3" fmla="*/ 0 h 43138"/>
                    <a:gd name="connsiteX4" fmla="*/ 43139 w 43139"/>
                    <a:gd name="connsiteY4" fmla="*/ 21569 h 4313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43139" h="43138">
                      <a:moveTo>
                        <a:pt x="43139" y="21569"/>
                      </a:moveTo>
                      <a:cubicBezTo>
                        <a:pt x="43139" y="33482"/>
                        <a:pt x="33482" y="43139"/>
                        <a:pt x="21570" y="43139"/>
                      </a:cubicBezTo>
                      <a:cubicBezTo>
                        <a:pt x="9657" y="43139"/>
                        <a:pt x="0" y="33482"/>
                        <a:pt x="0" y="21569"/>
                      </a:cubicBezTo>
                      <a:cubicBezTo>
                        <a:pt x="0" y="9657"/>
                        <a:pt x="9657" y="0"/>
                        <a:pt x="21570" y="0"/>
                      </a:cubicBezTo>
                      <a:cubicBezTo>
                        <a:pt x="33482" y="0"/>
                        <a:pt x="43139" y="9657"/>
                        <a:pt x="43139" y="21569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7" name="Freeform: Shape 76">
                  <a:extLst>
                    <a:ext uri="{FF2B5EF4-FFF2-40B4-BE49-F238E27FC236}">
                      <a16:creationId xmlns:a16="http://schemas.microsoft.com/office/drawing/2014/main" id="{A319DE68-D54E-4EDD-BD9A-EEB31E253026}"/>
                    </a:ext>
                  </a:extLst>
                </p:cNvPr>
                <p:cNvSpPr/>
                <p:nvPr/>
              </p:nvSpPr>
              <p:spPr>
                <a:xfrm>
                  <a:off x="5374234" y="2077198"/>
                  <a:ext cx="126685" cy="129273"/>
                </a:xfrm>
                <a:custGeom>
                  <a:avLst/>
                  <a:gdLst>
                    <a:gd name="connsiteX0" fmla="*/ 113600 w 126685"/>
                    <a:gd name="connsiteY0" fmla="*/ 64708 h 129273"/>
                    <a:gd name="connsiteX1" fmla="*/ 112162 w 126685"/>
                    <a:gd name="connsiteY1" fmla="*/ 53061 h 129273"/>
                    <a:gd name="connsiteX2" fmla="*/ 126398 w 126685"/>
                    <a:gd name="connsiteY2" fmla="*/ 44865 h 129273"/>
                    <a:gd name="connsiteX3" fmla="*/ 112018 w 126685"/>
                    <a:gd name="connsiteY3" fmla="*/ 19988 h 129273"/>
                    <a:gd name="connsiteX4" fmla="*/ 98214 w 126685"/>
                    <a:gd name="connsiteY4" fmla="*/ 28328 h 129273"/>
                    <a:gd name="connsiteX5" fmla="*/ 78513 w 126685"/>
                    <a:gd name="connsiteY5" fmla="*/ 16680 h 129273"/>
                    <a:gd name="connsiteX6" fmla="*/ 78513 w 126685"/>
                    <a:gd name="connsiteY6" fmla="*/ 0 h 129273"/>
                    <a:gd name="connsiteX7" fmla="*/ 49754 w 126685"/>
                    <a:gd name="connsiteY7" fmla="*/ 0 h 129273"/>
                    <a:gd name="connsiteX8" fmla="*/ 49754 w 126685"/>
                    <a:gd name="connsiteY8" fmla="*/ 16537 h 129273"/>
                    <a:gd name="connsiteX9" fmla="*/ 29047 w 126685"/>
                    <a:gd name="connsiteY9" fmla="*/ 28184 h 129273"/>
                    <a:gd name="connsiteX10" fmla="*/ 14667 w 126685"/>
                    <a:gd name="connsiteY10" fmla="*/ 19988 h 129273"/>
                    <a:gd name="connsiteX11" fmla="*/ 144 w 126685"/>
                    <a:gd name="connsiteY11" fmla="*/ 44865 h 129273"/>
                    <a:gd name="connsiteX12" fmla="*/ 14380 w 126685"/>
                    <a:gd name="connsiteY12" fmla="*/ 53061 h 129273"/>
                    <a:gd name="connsiteX13" fmla="*/ 12942 w 126685"/>
                    <a:gd name="connsiteY13" fmla="*/ 64708 h 129273"/>
                    <a:gd name="connsiteX14" fmla="*/ 14380 w 126685"/>
                    <a:gd name="connsiteY14" fmla="*/ 76356 h 129273"/>
                    <a:gd name="connsiteX15" fmla="*/ 0 w 126685"/>
                    <a:gd name="connsiteY15" fmla="*/ 84552 h 129273"/>
                    <a:gd name="connsiteX16" fmla="*/ 14380 w 126685"/>
                    <a:gd name="connsiteY16" fmla="*/ 109429 h 129273"/>
                    <a:gd name="connsiteX17" fmla="*/ 29191 w 126685"/>
                    <a:gd name="connsiteY17" fmla="*/ 101089 h 129273"/>
                    <a:gd name="connsiteX18" fmla="*/ 49898 w 126685"/>
                    <a:gd name="connsiteY18" fmla="*/ 112736 h 129273"/>
                    <a:gd name="connsiteX19" fmla="*/ 49898 w 126685"/>
                    <a:gd name="connsiteY19" fmla="*/ 129273 h 129273"/>
                    <a:gd name="connsiteX20" fmla="*/ 78657 w 126685"/>
                    <a:gd name="connsiteY20" fmla="*/ 129273 h 129273"/>
                    <a:gd name="connsiteX21" fmla="*/ 78657 w 126685"/>
                    <a:gd name="connsiteY21" fmla="*/ 113024 h 129273"/>
                    <a:gd name="connsiteX22" fmla="*/ 98358 w 126685"/>
                    <a:gd name="connsiteY22" fmla="*/ 101377 h 129273"/>
                    <a:gd name="connsiteX23" fmla="*/ 112450 w 126685"/>
                    <a:gd name="connsiteY23" fmla="*/ 109717 h 129273"/>
                    <a:gd name="connsiteX24" fmla="*/ 126686 w 126685"/>
                    <a:gd name="connsiteY24" fmla="*/ 84840 h 129273"/>
                    <a:gd name="connsiteX25" fmla="*/ 112306 w 126685"/>
                    <a:gd name="connsiteY25" fmla="*/ 76644 h 129273"/>
                    <a:gd name="connsiteX26" fmla="*/ 113600 w 126685"/>
                    <a:gd name="connsiteY26" fmla="*/ 64708 h 12927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</a:cxnLst>
                  <a:rect l="l" t="t" r="r" b="b"/>
                  <a:pathLst>
                    <a:path w="126685" h="129273">
                      <a:moveTo>
                        <a:pt x="113600" y="64708"/>
                      </a:moveTo>
                      <a:cubicBezTo>
                        <a:pt x="113600" y="60682"/>
                        <a:pt x="113025" y="56800"/>
                        <a:pt x="112162" y="53061"/>
                      </a:cubicBezTo>
                      <a:lnTo>
                        <a:pt x="126398" y="44865"/>
                      </a:lnTo>
                      <a:lnTo>
                        <a:pt x="112018" y="19988"/>
                      </a:lnTo>
                      <a:lnTo>
                        <a:pt x="98214" y="28328"/>
                      </a:lnTo>
                      <a:cubicBezTo>
                        <a:pt x="92606" y="23007"/>
                        <a:pt x="85703" y="18981"/>
                        <a:pt x="78513" y="16680"/>
                      </a:cubicBezTo>
                      <a:lnTo>
                        <a:pt x="78513" y="0"/>
                      </a:lnTo>
                      <a:lnTo>
                        <a:pt x="49754" y="0"/>
                      </a:lnTo>
                      <a:lnTo>
                        <a:pt x="49754" y="16537"/>
                      </a:lnTo>
                      <a:cubicBezTo>
                        <a:pt x="42564" y="18837"/>
                        <a:pt x="34799" y="22864"/>
                        <a:pt x="29047" y="28184"/>
                      </a:cubicBezTo>
                      <a:lnTo>
                        <a:pt x="14667" y="19988"/>
                      </a:lnTo>
                      <a:lnTo>
                        <a:pt x="144" y="44865"/>
                      </a:lnTo>
                      <a:lnTo>
                        <a:pt x="14380" y="53061"/>
                      </a:lnTo>
                      <a:cubicBezTo>
                        <a:pt x="13517" y="56800"/>
                        <a:pt x="12942" y="60682"/>
                        <a:pt x="12942" y="64708"/>
                      </a:cubicBezTo>
                      <a:cubicBezTo>
                        <a:pt x="12942" y="68735"/>
                        <a:pt x="13373" y="72617"/>
                        <a:pt x="14380" y="76356"/>
                      </a:cubicBezTo>
                      <a:lnTo>
                        <a:pt x="0" y="84552"/>
                      </a:lnTo>
                      <a:lnTo>
                        <a:pt x="14380" y="109429"/>
                      </a:lnTo>
                      <a:lnTo>
                        <a:pt x="29191" y="101089"/>
                      </a:lnTo>
                      <a:cubicBezTo>
                        <a:pt x="34799" y="106409"/>
                        <a:pt x="42708" y="110436"/>
                        <a:pt x="49898" y="112736"/>
                      </a:cubicBezTo>
                      <a:lnTo>
                        <a:pt x="49898" y="129273"/>
                      </a:lnTo>
                      <a:lnTo>
                        <a:pt x="78657" y="129273"/>
                      </a:lnTo>
                      <a:lnTo>
                        <a:pt x="78657" y="113024"/>
                      </a:lnTo>
                      <a:cubicBezTo>
                        <a:pt x="85847" y="110723"/>
                        <a:pt x="92606" y="106697"/>
                        <a:pt x="98358" y="101377"/>
                      </a:cubicBezTo>
                      <a:lnTo>
                        <a:pt x="112450" y="109717"/>
                      </a:lnTo>
                      <a:lnTo>
                        <a:pt x="126686" y="84840"/>
                      </a:lnTo>
                      <a:lnTo>
                        <a:pt x="112306" y="76644"/>
                      </a:lnTo>
                      <a:cubicBezTo>
                        <a:pt x="113169" y="72617"/>
                        <a:pt x="113600" y="68735"/>
                        <a:pt x="113600" y="64708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69" name="Freeform: Shape 68">
                <a:extLst>
                  <a:ext uri="{FF2B5EF4-FFF2-40B4-BE49-F238E27FC236}">
                    <a16:creationId xmlns:a16="http://schemas.microsoft.com/office/drawing/2014/main" id="{34BC351A-D365-4CB0-977A-9503BF0A0452}"/>
                  </a:ext>
                </a:extLst>
              </p:cNvPr>
              <p:cNvSpPr/>
              <p:nvPr/>
            </p:nvSpPr>
            <p:spPr>
              <a:xfrm>
                <a:off x="5214475" y="2235374"/>
                <a:ext cx="244455" cy="143796"/>
              </a:xfrm>
              <a:custGeom>
                <a:avLst/>
                <a:gdLst>
                  <a:gd name="connsiteX0" fmla="*/ 0 w 244455"/>
                  <a:gd name="connsiteY0" fmla="*/ 0 h 143796"/>
                  <a:gd name="connsiteX1" fmla="*/ 244456 w 244455"/>
                  <a:gd name="connsiteY1" fmla="*/ 0 h 143796"/>
                  <a:gd name="connsiteX2" fmla="*/ 244456 w 244455"/>
                  <a:gd name="connsiteY2" fmla="*/ 143797 h 143796"/>
                  <a:gd name="connsiteX3" fmla="*/ 0 w 244455"/>
                  <a:gd name="connsiteY3" fmla="*/ 143797 h 1437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44455" h="143796">
                    <a:moveTo>
                      <a:pt x="0" y="0"/>
                    </a:moveTo>
                    <a:lnTo>
                      <a:pt x="244456" y="0"/>
                    </a:lnTo>
                    <a:lnTo>
                      <a:pt x="244456" y="143797"/>
                    </a:lnTo>
                    <a:lnTo>
                      <a:pt x="0" y="143797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0" name="Freeform: Shape 69">
                <a:extLst>
                  <a:ext uri="{FF2B5EF4-FFF2-40B4-BE49-F238E27FC236}">
                    <a16:creationId xmlns:a16="http://schemas.microsoft.com/office/drawing/2014/main" id="{1A05CC23-151E-4A69-9808-7D677FCD13E2}"/>
                  </a:ext>
                </a:extLst>
              </p:cNvPr>
              <p:cNvSpPr/>
              <p:nvPr/>
            </p:nvSpPr>
            <p:spPr>
              <a:xfrm>
                <a:off x="5214475" y="2199569"/>
                <a:ext cx="244455" cy="35805"/>
              </a:xfrm>
              <a:custGeom>
                <a:avLst/>
                <a:gdLst>
                  <a:gd name="connsiteX0" fmla="*/ 244456 w 244455"/>
                  <a:gd name="connsiteY0" fmla="*/ 35805 h 35805"/>
                  <a:gd name="connsiteX1" fmla="*/ 0 w 244455"/>
                  <a:gd name="connsiteY1" fmla="*/ 35805 h 35805"/>
                  <a:gd name="connsiteX2" fmla="*/ 11935 w 244455"/>
                  <a:gd name="connsiteY2" fmla="*/ 0 h 358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44455" h="35805">
                    <a:moveTo>
                      <a:pt x="244456" y="35805"/>
                    </a:moveTo>
                    <a:lnTo>
                      <a:pt x="0" y="35805"/>
                    </a:lnTo>
                    <a:lnTo>
                      <a:pt x="11935" y="0"/>
                    </a:lnTo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71" name="Freeform: Shape 70">
                <a:extLst>
                  <a:ext uri="{FF2B5EF4-FFF2-40B4-BE49-F238E27FC236}">
                    <a16:creationId xmlns:a16="http://schemas.microsoft.com/office/drawing/2014/main" id="{2FA04B43-8BC9-4D17-91C6-C625E69B1652}"/>
                  </a:ext>
                </a:extLst>
              </p:cNvPr>
              <p:cNvSpPr/>
              <p:nvPr/>
            </p:nvSpPr>
            <p:spPr>
              <a:xfrm>
                <a:off x="5308231" y="2149096"/>
                <a:ext cx="42851" cy="14379"/>
              </a:xfrm>
              <a:custGeom>
                <a:avLst/>
                <a:gdLst>
                  <a:gd name="connsiteX0" fmla="*/ 0 w 42851"/>
                  <a:gd name="connsiteY0" fmla="*/ 0 h 14379"/>
                  <a:gd name="connsiteX1" fmla="*/ 42852 w 42851"/>
                  <a:gd name="connsiteY1" fmla="*/ 0 h 143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2851" h="14379">
                    <a:moveTo>
                      <a:pt x="0" y="0"/>
                    </a:moveTo>
                    <a:lnTo>
                      <a:pt x="42852" y="0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grpSp>
            <p:nvGrpSpPr>
              <p:cNvPr id="72" name="Graphic 76">
                <a:extLst>
                  <a:ext uri="{FF2B5EF4-FFF2-40B4-BE49-F238E27FC236}">
                    <a16:creationId xmlns:a16="http://schemas.microsoft.com/office/drawing/2014/main" id="{A18C24DA-EFC2-433A-9D61-A67BE070BD35}"/>
                  </a:ext>
                </a:extLst>
              </p:cNvPr>
              <p:cNvGrpSpPr/>
              <p:nvPr/>
            </p:nvGrpSpPr>
            <p:grpSpPr>
              <a:xfrm>
                <a:off x="5171335" y="2058360"/>
                <a:ext cx="143654" cy="143652"/>
                <a:chOff x="5171335" y="2058360"/>
                <a:chExt cx="143654" cy="143652"/>
              </a:xfrm>
              <a:noFill/>
            </p:grpSpPr>
            <p:sp>
              <p:nvSpPr>
                <p:cNvPr id="74" name="Freeform: Shape 73">
                  <a:extLst>
                    <a:ext uri="{FF2B5EF4-FFF2-40B4-BE49-F238E27FC236}">
                      <a16:creationId xmlns:a16="http://schemas.microsoft.com/office/drawing/2014/main" id="{00156B5E-944C-4A95-884A-686D04827C54}"/>
                    </a:ext>
                  </a:extLst>
                </p:cNvPr>
                <p:cNvSpPr/>
                <p:nvPr/>
              </p:nvSpPr>
              <p:spPr>
                <a:xfrm>
                  <a:off x="5269549" y="2156573"/>
                  <a:ext cx="45440" cy="45439"/>
                </a:xfrm>
                <a:custGeom>
                  <a:avLst/>
                  <a:gdLst>
                    <a:gd name="connsiteX0" fmla="*/ 0 w 45440"/>
                    <a:gd name="connsiteY0" fmla="*/ 0 h 45439"/>
                    <a:gd name="connsiteX1" fmla="*/ 45440 w 45440"/>
                    <a:gd name="connsiteY1" fmla="*/ 45440 h 4543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</a:cxnLst>
                  <a:rect l="l" t="t" r="r" b="b"/>
                  <a:pathLst>
                    <a:path w="45440" h="45439">
                      <a:moveTo>
                        <a:pt x="0" y="0"/>
                      </a:moveTo>
                      <a:lnTo>
                        <a:pt x="45440" y="45440"/>
                      </a:lnTo>
                    </a:path>
                  </a:pathLst>
                </a:custGeom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  <p:sp>
              <p:nvSpPr>
                <p:cNvPr id="75" name="Freeform: Shape 74">
                  <a:extLst>
                    <a:ext uri="{FF2B5EF4-FFF2-40B4-BE49-F238E27FC236}">
                      <a16:creationId xmlns:a16="http://schemas.microsoft.com/office/drawing/2014/main" id="{3ED38452-A529-4270-BDB4-E704BB7F6470}"/>
                    </a:ext>
                  </a:extLst>
                </p:cNvPr>
                <p:cNvSpPr/>
                <p:nvPr/>
              </p:nvSpPr>
              <p:spPr>
                <a:xfrm>
                  <a:off x="5171335" y="2058360"/>
                  <a:ext cx="115038" cy="115037"/>
                </a:xfrm>
                <a:custGeom>
                  <a:avLst/>
                  <a:gdLst>
                    <a:gd name="connsiteX0" fmla="*/ 98214 w 115038"/>
                    <a:gd name="connsiteY0" fmla="*/ 16824 h 115037"/>
                    <a:gd name="connsiteX1" fmla="*/ 98214 w 115038"/>
                    <a:gd name="connsiteY1" fmla="*/ 98213 h 115037"/>
                    <a:gd name="connsiteX2" fmla="*/ 16824 w 115038"/>
                    <a:gd name="connsiteY2" fmla="*/ 98213 h 115037"/>
                    <a:gd name="connsiteX3" fmla="*/ 16824 w 115038"/>
                    <a:gd name="connsiteY3" fmla="*/ 16824 h 115037"/>
                    <a:gd name="connsiteX4" fmla="*/ 98214 w 115038"/>
                    <a:gd name="connsiteY4" fmla="*/ 16824 h 1150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15038" h="115037">
                      <a:moveTo>
                        <a:pt x="98214" y="16824"/>
                      </a:moveTo>
                      <a:cubicBezTo>
                        <a:pt x="120646" y="39256"/>
                        <a:pt x="120646" y="75637"/>
                        <a:pt x="98214" y="98213"/>
                      </a:cubicBezTo>
                      <a:cubicBezTo>
                        <a:pt x="75781" y="120645"/>
                        <a:pt x="39401" y="120645"/>
                        <a:pt x="16824" y="98213"/>
                      </a:cubicBezTo>
                      <a:cubicBezTo>
                        <a:pt x="-5608" y="75781"/>
                        <a:pt x="-5608" y="39256"/>
                        <a:pt x="16824" y="16824"/>
                      </a:cubicBezTo>
                      <a:cubicBezTo>
                        <a:pt x="39257" y="-5608"/>
                        <a:pt x="75781" y="-5608"/>
                        <a:pt x="98214" y="16824"/>
                      </a:cubicBezTo>
                      <a:close/>
                    </a:path>
                  </a:pathLst>
                </a:custGeom>
                <a:noFill/>
                <a:ln w="6350" cap="flat">
                  <a:solidFill>
                    <a:srgbClr val="152839"/>
                  </a:solidFill>
                  <a:prstDash val="solid"/>
                  <a:round/>
                </a:ln>
              </p:spPr>
              <p:txBody>
                <a:bodyPr rtlCol="0"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n-ID"/>
                </a:p>
              </p:txBody>
            </p:sp>
          </p:grpSp>
          <p:sp>
            <p:nvSpPr>
              <p:cNvPr id="73" name="Freeform: Shape 72">
                <a:extLst>
                  <a:ext uri="{FF2B5EF4-FFF2-40B4-BE49-F238E27FC236}">
                    <a16:creationId xmlns:a16="http://schemas.microsoft.com/office/drawing/2014/main" id="{ADAC17DA-9D90-434D-9F1A-26584AC524F6}"/>
                  </a:ext>
                </a:extLst>
              </p:cNvPr>
              <p:cNvSpPr/>
              <p:nvPr/>
            </p:nvSpPr>
            <p:spPr>
              <a:xfrm>
                <a:off x="5343892" y="2321652"/>
                <a:ext cx="86278" cy="28759"/>
              </a:xfrm>
              <a:custGeom>
                <a:avLst/>
                <a:gdLst>
                  <a:gd name="connsiteX0" fmla="*/ 0 w 86278"/>
                  <a:gd name="connsiteY0" fmla="*/ 0 h 28759"/>
                  <a:gd name="connsiteX1" fmla="*/ 86279 w 86278"/>
                  <a:gd name="connsiteY1" fmla="*/ 0 h 28759"/>
                  <a:gd name="connsiteX2" fmla="*/ 86279 w 86278"/>
                  <a:gd name="connsiteY2" fmla="*/ 28759 h 28759"/>
                  <a:gd name="connsiteX3" fmla="*/ 0 w 86278"/>
                  <a:gd name="connsiteY3" fmla="*/ 28759 h 2875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86278" h="28759">
                    <a:moveTo>
                      <a:pt x="0" y="0"/>
                    </a:moveTo>
                    <a:lnTo>
                      <a:pt x="86279" y="0"/>
                    </a:lnTo>
                    <a:lnTo>
                      <a:pt x="86279" y="28759"/>
                    </a:lnTo>
                    <a:lnTo>
                      <a:pt x="0" y="28759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0" name="Graphic 110">
              <a:extLst>
                <a:ext uri="{FF2B5EF4-FFF2-40B4-BE49-F238E27FC236}">
                  <a16:creationId xmlns:a16="http://schemas.microsoft.com/office/drawing/2014/main" id="{FC52EE97-1B33-45C8-AC7E-46DC09CB8AC8}"/>
                </a:ext>
              </a:extLst>
            </p:cNvPr>
            <p:cNvGrpSpPr/>
            <p:nvPr/>
          </p:nvGrpSpPr>
          <p:grpSpPr>
            <a:xfrm>
              <a:off x="8243282" y="5894746"/>
              <a:ext cx="168948" cy="176627"/>
              <a:chOff x="7580870" y="1894744"/>
              <a:chExt cx="313004" cy="327231"/>
            </a:xfrm>
            <a:noFill/>
          </p:grpSpPr>
          <p:sp>
            <p:nvSpPr>
              <p:cNvPr id="48" name="Freeform: Shape 47">
                <a:extLst>
                  <a:ext uri="{FF2B5EF4-FFF2-40B4-BE49-F238E27FC236}">
                    <a16:creationId xmlns:a16="http://schemas.microsoft.com/office/drawing/2014/main" id="{2A42F0F8-D18C-4340-82DE-1519A4CF34C3}"/>
                  </a:ext>
                </a:extLst>
              </p:cNvPr>
              <p:cNvSpPr/>
              <p:nvPr/>
            </p:nvSpPr>
            <p:spPr>
              <a:xfrm>
                <a:off x="7580870" y="1894744"/>
                <a:ext cx="313004" cy="42682"/>
              </a:xfrm>
              <a:custGeom>
                <a:avLst/>
                <a:gdLst>
                  <a:gd name="connsiteX0" fmla="*/ 0 w 313004"/>
                  <a:gd name="connsiteY0" fmla="*/ 0 h 42682"/>
                  <a:gd name="connsiteX1" fmla="*/ 313005 w 313004"/>
                  <a:gd name="connsiteY1" fmla="*/ 0 h 42682"/>
                  <a:gd name="connsiteX2" fmla="*/ 313005 w 313004"/>
                  <a:gd name="connsiteY2" fmla="*/ 42682 h 42682"/>
                  <a:gd name="connsiteX3" fmla="*/ 0 w 313004"/>
                  <a:gd name="connsiteY3" fmla="*/ 42682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13004" h="42682">
                    <a:moveTo>
                      <a:pt x="0" y="0"/>
                    </a:moveTo>
                    <a:lnTo>
                      <a:pt x="313005" y="0"/>
                    </a:lnTo>
                    <a:lnTo>
                      <a:pt x="313005" y="42682"/>
                    </a:lnTo>
                    <a:lnTo>
                      <a:pt x="0" y="42682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9" name="Freeform: Shape 48">
                <a:extLst>
                  <a:ext uri="{FF2B5EF4-FFF2-40B4-BE49-F238E27FC236}">
                    <a16:creationId xmlns:a16="http://schemas.microsoft.com/office/drawing/2014/main" id="{FD44BC75-23E9-41A9-AE35-B013E416F1E8}"/>
                  </a:ext>
                </a:extLst>
              </p:cNvPr>
              <p:cNvSpPr/>
              <p:nvPr/>
            </p:nvSpPr>
            <p:spPr>
              <a:xfrm>
                <a:off x="7581155" y="2136610"/>
                <a:ext cx="312435" cy="14227"/>
              </a:xfrm>
              <a:custGeom>
                <a:avLst/>
                <a:gdLst>
                  <a:gd name="connsiteX0" fmla="*/ 0 w 312435"/>
                  <a:gd name="connsiteY0" fmla="*/ 0 h 14227"/>
                  <a:gd name="connsiteX1" fmla="*/ 312435 w 312435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312435" h="14227">
                    <a:moveTo>
                      <a:pt x="0" y="0"/>
                    </a:moveTo>
                    <a:lnTo>
                      <a:pt x="312435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0" name="Freeform: Shape 49">
                <a:extLst>
                  <a:ext uri="{FF2B5EF4-FFF2-40B4-BE49-F238E27FC236}">
                    <a16:creationId xmlns:a16="http://schemas.microsoft.com/office/drawing/2014/main" id="{3CB6993B-629A-4F8E-95A6-A68184EDC982}"/>
                  </a:ext>
                </a:extLst>
              </p:cNvPr>
              <p:cNvSpPr/>
              <p:nvPr/>
            </p:nvSpPr>
            <p:spPr>
              <a:xfrm>
                <a:off x="7609325" y="1937426"/>
                <a:ext cx="256094" cy="199183"/>
              </a:xfrm>
              <a:custGeom>
                <a:avLst/>
                <a:gdLst>
                  <a:gd name="connsiteX0" fmla="*/ 0 w 256094"/>
                  <a:gd name="connsiteY0" fmla="*/ 0 h 199183"/>
                  <a:gd name="connsiteX1" fmla="*/ 256095 w 256094"/>
                  <a:gd name="connsiteY1" fmla="*/ 0 h 199183"/>
                  <a:gd name="connsiteX2" fmla="*/ 256095 w 256094"/>
                  <a:gd name="connsiteY2" fmla="*/ 199184 h 199183"/>
                  <a:gd name="connsiteX3" fmla="*/ 0 w 256094"/>
                  <a:gd name="connsiteY3" fmla="*/ 199184 h 199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56094" h="199183">
                    <a:moveTo>
                      <a:pt x="0" y="0"/>
                    </a:moveTo>
                    <a:lnTo>
                      <a:pt x="256095" y="0"/>
                    </a:lnTo>
                    <a:lnTo>
                      <a:pt x="256095" y="199184"/>
                    </a:lnTo>
                    <a:lnTo>
                      <a:pt x="0" y="199184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1" name="Freeform: Shape 50">
                <a:extLst>
                  <a:ext uri="{FF2B5EF4-FFF2-40B4-BE49-F238E27FC236}">
                    <a16:creationId xmlns:a16="http://schemas.microsoft.com/office/drawing/2014/main" id="{C700D953-C84C-45C7-8234-76DFE82491B1}"/>
                  </a:ext>
                </a:extLst>
              </p:cNvPr>
              <p:cNvSpPr/>
              <p:nvPr/>
            </p:nvSpPr>
            <p:spPr>
              <a:xfrm>
                <a:off x="7737373" y="2136610"/>
                <a:ext cx="14227" cy="41828"/>
              </a:xfrm>
              <a:custGeom>
                <a:avLst/>
                <a:gdLst>
                  <a:gd name="connsiteX0" fmla="*/ 0 w 14227"/>
                  <a:gd name="connsiteY0" fmla="*/ 0 h 41828"/>
                  <a:gd name="connsiteX1" fmla="*/ 0 w 14227"/>
                  <a:gd name="connsiteY1" fmla="*/ 41829 h 418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14227" h="41828">
                    <a:moveTo>
                      <a:pt x="0" y="0"/>
                    </a:moveTo>
                    <a:lnTo>
                      <a:pt x="0" y="41829"/>
                    </a:lnTo>
                  </a:path>
                </a:pathLst>
              </a:custGeom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2" name="Freeform: Shape 51">
                <a:extLst>
                  <a:ext uri="{FF2B5EF4-FFF2-40B4-BE49-F238E27FC236}">
                    <a16:creationId xmlns:a16="http://schemas.microsoft.com/office/drawing/2014/main" id="{B32E91A4-10CA-4AE3-8AE2-1EF93E0B1C63}"/>
                  </a:ext>
                </a:extLst>
              </p:cNvPr>
              <p:cNvSpPr/>
              <p:nvPr/>
            </p:nvSpPr>
            <p:spPr>
              <a:xfrm>
                <a:off x="7716031" y="2179293"/>
                <a:ext cx="42682" cy="42682"/>
              </a:xfrm>
              <a:custGeom>
                <a:avLst/>
                <a:gdLst>
                  <a:gd name="connsiteX0" fmla="*/ 42682 w 42682"/>
                  <a:gd name="connsiteY0" fmla="*/ 21341 h 42682"/>
                  <a:gd name="connsiteX1" fmla="*/ 21341 w 42682"/>
                  <a:gd name="connsiteY1" fmla="*/ 42682 h 42682"/>
                  <a:gd name="connsiteX2" fmla="*/ 0 w 42682"/>
                  <a:gd name="connsiteY2" fmla="*/ 21341 h 42682"/>
                  <a:gd name="connsiteX3" fmla="*/ 21341 w 42682"/>
                  <a:gd name="connsiteY3" fmla="*/ 0 h 42682"/>
                  <a:gd name="connsiteX4" fmla="*/ 42682 w 42682"/>
                  <a:gd name="connsiteY4" fmla="*/ 21341 h 426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2682" h="42682">
                    <a:moveTo>
                      <a:pt x="42682" y="21341"/>
                    </a:moveTo>
                    <a:cubicBezTo>
                      <a:pt x="42682" y="33127"/>
                      <a:pt x="33128" y="42682"/>
                      <a:pt x="21341" y="42682"/>
                    </a:cubicBezTo>
                    <a:cubicBezTo>
                      <a:pt x="9555" y="42682"/>
                      <a:pt x="0" y="33127"/>
                      <a:pt x="0" y="21341"/>
                    </a:cubicBezTo>
                    <a:cubicBezTo>
                      <a:pt x="0" y="9555"/>
                      <a:pt x="9555" y="0"/>
                      <a:pt x="21341" y="0"/>
                    </a:cubicBezTo>
                    <a:cubicBezTo>
                      <a:pt x="33128" y="0"/>
                      <a:pt x="42682" y="9555"/>
                      <a:pt x="42682" y="21341"/>
                    </a:cubicBez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2378617D-127D-4936-8989-2FD0E354BF68}"/>
                  </a:ext>
                </a:extLst>
              </p:cNvPr>
              <p:cNvSpPr/>
              <p:nvPr/>
            </p:nvSpPr>
            <p:spPr>
              <a:xfrm>
                <a:off x="7637780" y="1980109"/>
                <a:ext cx="113819" cy="113819"/>
              </a:xfrm>
              <a:custGeom>
                <a:avLst/>
                <a:gdLst>
                  <a:gd name="connsiteX0" fmla="*/ 113820 w 113819"/>
                  <a:gd name="connsiteY0" fmla="*/ 56910 h 113819"/>
                  <a:gd name="connsiteX1" fmla="*/ 56910 w 113819"/>
                  <a:gd name="connsiteY1" fmla="*/ 113819 h 113819"/>
                  <a:gd name="connsiteX2" fmla="*/ 0 w 113819"/>
                  <a:gd name="connsiteY2" fmla="*/ 56910 h 113819"/>
                  <a:gd name="connsiteX3" fmla="*/ 56910 w 113819"/>
                  <a:gd name="connsiteY3" fmla="*/ 0 h 113819"/>
                  <a:gd name="connsiteX4" fmla="*/ 113820 w 113819"/>
                  <a:gd name="connsiteY4" fmla="*/ 56910 h 11381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3819" h="113819">
                    <a:moveTo>
                      <a:pt x="113820" y="56910"/>
                    </a:moveTo>
                    <a:cubicBezTo>
                      <a:pt x="113820" y="88340"/>
                      <a:pt x="88340" y="113819"/>
                      <a:pt x="56910" y="113819"/>
                    </a:cubicBezTo>
                    <a:cubicBezTo>
                      <a:pt x="25479" y="113819"/>
                      <a:pt x="0" y="88340"/>
                      <a:pt x="0" y="56910"/>
                    </a:cubicBezTo>
                    <a:cubicBezTo>
                      <a:pt x="0" y="25479"/>
                      <a:pt x="25479" y="0"/>
                      <a:pt x="56910" y="0"/>
                    </a:cubicBezTo>
                    <a:cubicBezTo>
                      <a:pt x="88340" y="0"/>
                      <a:pt x="113820" y="25479"/>
                      <a:pt x="113820" y="56910"/>
                    </a:cubicBezTo>
                    <a:close/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00F1B8C1-3D0E-4DE7-BF6D-1C696C255F77}"/>
                  </a:ext>
                </a:extLst>
              </p:cNvPr>
              <p:cNvSpPr/>
              <p:nvPr/>
            </p:nvSpPr>
            <p:spPr>
              <a:xfrm>
                <a:off x="7666520" y="1987649"/>
                <a:ext cx="85080" cy="49369"/>
              </a:xfrm>
              <a:custGeom>
                <a:avLst/>
                <a:gdLst>
                  <a:gd name="connsiteX0" fmla="*/ 0 w 85080"/>
                  <a:gd name="connsiteY0" fmla="*/ 0 h 49369"/>
                  <a:gd name="connsiteX1" fmla="*/ 28170 w 85080"/>
                  <a:gd name="connsiteY1" fmla="*/ 49369 h 49369"/>
                  <a:gd name="connsiteX2" fmla="*/ 85080 w 85080"/>
                  <a:gd name="connsiteY2" fmla="*/ 49369 h 493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85080" h="49369">
                    <a:moveTo>
                      <a:pt x="0" y="0"/>
                    </a:moveTo>
                    <a:lnTo>
                      <a:pt x="28170" y="49369"/>
                    </a:lnTo>
                    <a:lnTo>
                      <a:pt x="85080" y="49369"/>
                    </a:lnTo>
                  </a:path>
                </a:pathLst>
              </a:custGeom>
              <a:noFill/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5" name="Freeform: Shape 54">
                <a:extLst>
                  <a:ext uri="{FF2B5EF4-FFF2-40B4-BE49-F238E27FC236}">
                    <a16:creationId xmlns:a16="http://schemas.microsoft.com/office/drawing/2014/main" id="{5F3CF7A2-0C1E-4735-9FF4-97B67A9625F1}"/>
                  </a:ext>
                </a:extLst>
              </p:cNvPr>
              <p:cNvSpPr/>
              <p:nvPr/>
            </p:nvSpPr>
            <p:spPr>
              <a:xfrm>
                <a:off x="7694690" y="2037018"/>
                <a:ext cx="9390" cy="56198"/>
              </a:xfrm>
              <a:custGeom>
                <a:avLst/>
                <a:gdLst>
                  <a:gd name="connsiteX0" fmla="*/ 0 w 9390"/>
                  <a:gd name="connsiteY0" fmla="*/ 0 h 56198"/>
                  <a:gd name="connsiteX1" fmla="*/ 9390 w 9390"/>
                  <a:gd name="connsiteY1" fmla="*/ 56198 h 5619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9390" h="56198">
                    <a:moveTo>
                      <a:pt x="0" y="0"/>
                    </a:moveTo>
                    <a:lnTo>
                      <a:pt x="9390" y="56198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6" name="Freeform: Shape 55">
                <a:extLst>
                  <a:ext uri="{FF2B5EF4-FFF2-40B4-BE49-F238E27FC236}">
                    <a16:creationId xmlns:a16="http://schemas.microsoft.com/office/drawing/2014/main" id="{8AAA8901-DE42-4325-9149-414122DB6DE4}"/>
                  </a:ext>
                </a:extLst>
              </p:cNvPr>
              <p:cNvSpPr/>
              <p:nvPr/>
            </p:nvSpPr>
            <p:spPr>
              <a:xfrm>
                <a:off x="7794567" y="1980109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7" name="Freeform: Shape 56">
                <a:extLst>
                  <a:ext uri="{FF2B5EF4-FFF2-40B4-BE49-F238E27FC236}">
                    <a16:creationId xmlns:a16="http://schemas.microsoft.com/office/drawing/2014/main" id="{8BC45A0B-0541-40FB-99F8-D1CCD91028A5}"/>
                  </a:ext>
                </a:extLst>
              </p:cNvPr>
              <p:cNvSpPr/>
              <p:nvPr/>
            </p:nvSpPr>
            <p:spPr>
              <a:xfrm>
                <a:off x="7794567" y="2008564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7B7BD9B-F960-462E-9F1B-DB0729CF5415}"/>
                  </a:ext>
                </a:extLst>
              </p:cNvPr>
              <p:cNvSpPr/>
              <p:nvPr/>
            </p:nvSpPr>
            <p:spPr>
              <a:xfrm>
                <a:off x="7794567" y="2037018"/>
                <a:ext cx="41828" cy="14227"/>
              </a:xfrm>
              <a:custGeom>
                <a:avLst/>
                <a:gdLst>
                  <a:gd name="connsiteX0" fmla="*/ 0 w 41828"/>
                  <a:gd name="connsiteY0" fmla="*/ 0 h 14227"/>
                  <a:gd name="connsiteX1" fmla="*/ 41829 w 41828"/>
                  <a:gd name="connsiteY1" fmla="*/ 0 h 142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41828" h="14227">
                    <a:moveTo>
                      <a:pt x="0" y="0"/>
                    </a:moveTo>
                    <a:lnTo>
                      <a:pt x="41829" y="0"/>
                    </a:lnTo>
                  </a:path>
                </a:pathLst>
              </a:custGeom>
              <a:ln w="6350" cap="rnd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41" name="Graphic 136">
              <a:extLst>
                <a:ext uri="{FF2B5EF4-FFF2-40B4-BE49-F238E27FC236}">
                  <a16:creationId xmlns:a16="http://schemas.microsoft.com/office/drawing/2014/main" id="{CC14DC7A-816F-4EBC-ADD0-999B5E80C795}"/>
                </a:ext>
              </a:extLst>
            </p:cNvPr>
            <p:cNvGrpSpPr/>
            <p:nvPr/>
          </p:nvGrpSpPr>
          <p:grpSpPr>
            <a:xfrm>
              <a:off x="10153535" y="5900905"/>
              <a:ext cx="189001" cy="164349"/>
              <a:chOff x="3202011" y="2970395"/>
              <a:chExt cx="400730" cy="348460"/>
            </a:xfrm>
            <a:noFill/>
          </p:grpSpPr>
          <p:sp>
            <p:nvSpPr>
              <p:cNvPr id="42" name="Freeform: Shape 41">
                <a:extLst>
                  <a:ext uri="{FF2B5EF4-FFF2-40B4-BE49-F238E27FC236}">
                    <a16:creationId xmlns:a16="http://schemas.microsoft.com/office/drawing/2014/main" id="{D09952C9-8BD6-4AC9-911E-A9723BCE7F34}"/>
                  </a:ext>
                </a:extLst>
              </p:cNvPr>
              <p:cNvSpPr/>
              <p:nvPr/>
            </p:nvSpPr>
            <p:spPr>
              <a:xfrm>
                <a:off x="3202011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3" name="Freeform: Shape 42">
                <a:extLst>
                  <a:ext uri="{FF2B5EF4-FFF2-40B4-BE49-F238E27FC236}">
                    <a16:creationId xmlns:a16="http://schemas.microsoft.com/office/drawing/2014/main" id="{D1A52A27-C6F1-45AA-AFB9-F02CC4630D22}"/>
                  </a:ext>
                </a:extLst>
              </p:cNvPr>
              <p:cNvSpPr/>
              <p:nvPr/>
            </p:nvSpPr>
            <p:spPr>
              <a:xfrm>
                <a:off x="3515626" y="3092356"/>
                <a:ext cx="87115" cy="156807"/>
              </a:xfrm>
              <a:custGeom>
                <a:avLst/>
                <a:gdLst>
                  <a:gd name="connsiteX0" fmla="*/ 0 w 87115"/>
                  <a:gd name="connsiteY0" fmla="*/ 0 h 156807"/>
                  <a:gd name="connsiteX1" fmla="*/ 0 w 87115"/>
                  <a:gd name="connsiteY1" fmla="*/ 52269 h 156807"/>
                  <a:gd name="connsiteX2" fmla="*/ 17423 w 87115"/>
                  <a:gd name="connsiteY2" fmla="*/ 78404 h 156807"/>
                  <a:gd name="connsiteX3" fmla="*/ 17423 w 87115"/>
                  <a:gd name="connsiteY3" fmla="*/ 156807 h 156807"/>
                  <a:gd name="connsiteX4" fmla="*/ 69692 w 87115"/>
                  <a:gd name="connsiteY4" fmla="*/ 156807 h 156807"/>
                  <a:gd name="connsiteX5" fmla="*/ 69692 w 87115"/>
                  <a:gd name="connsiteY5" fmla="*/ 78404 h 156807"/>
                  <a:gd name="connsiteX6" fmla="*/ 87115 w 87115"/>
                  <a:gd name="connsiteY6" fmla="*/ 52269 h 156807"/>
                  <a:gd name="connsiteX7" fmla="*/ 87115 w 87115"/>
                  <a:gd name="connsiteY7" fmla="*/ 0 h 156807"/>
                  <a:gd name="connsiteX8" fmla="*/ 0 w 87115"/>
                  <a:gd name="connsiteY8" fmla="*/ 0 h 1568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156807">
                    <a:moveTo>
                      <a:pt x="0" y="0"/>
                    </a:moveTo>
                    <a:lnTo>
                      <a:pt x="0" y="52269"/>
                    </a:lnTo>
                    <a:cubicBezTo>
                      <a:pt x="0" y="66730"/>
                      <a:pt x="2962" y="78404"/>
                      <a:pt x="17423" y="78404"/>
                    </a:cubicBezTo>
                    <a:lnTo>
                      <a:pt x="17423" y="156807"/>
                    </a:lnTo>
                    <a:lnTo>
                      <a:pt x="69692" y="156807"/>
                    </a:lnTo>
                    <a:lnTo>
                      <a:pt x="69692" y="78404"/>
                    </a:lnTo>
                    <a:cubicBezTo>
                      <a:pt x="83979" y="78404"/>
                      <a:pt x="87115" y="66556"/>
                      <a:pt x="87115" y="52269"/>
                    </a:cubicBezTo>
                    <a:lnTo>
                      <a:pt x="87115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4" name="Freeform: Shape 43">
                <a:extLst>
                  <a:ext uri="{FF2B5EF4-FFF2-40B4-BE49-F238E27FC236}">
                    <a16:creationId xmlns:a16="http://schemas.microsoft.com/office/drawing/2014/main" id="{2746F8E9-3623-480D-8687-3056A8467FFB}"/>
                  </a:ext>
                </a:extLst>
              </p:cNvPr>
              <p:cNvSpPr/>
              <p:nvPr/>
            </p:nvSpPr>
            <p:spPr>
              <a:xfrm>
                <a:off x="3341395" y="3092356"/>
                <a:ext cx="121961" cy="226499"/>
              </a:xfrm>
              <a:custGeom>
                <a:avLst/>
                <a:gdLst>
                  <a:gd name="connsiteX0" fmla="*/ 0 w 121961"/>
                  <a:gd name="connsiteY0" fmla="*/ 0 h 226499"/>
                  <a:gd name="connsiteX1" fmla="*/ 121961 w 121961"/>
                  <a:gd name="connsiteY1" fmla="*/ 0 h 226499"/>
                  <a:gd name="connsiteX2" fmla="*/ 121961 w 121961"/>
                  <a:gd name="connsiteY2" fmla="*/ 87115 h 226499"/>
                  <a:gd name="connsiteX3" fmla="*/ 87115 w 121961"/>
                  <a:gd name="connsiteY3" fmla="*/ 121961 h 226499"/>
                  <a:gd name="connsiteX4" fmla="*/ 87115 w 121961"/>
                  <a:gd name="connsiteY4" fmla="*/ 226500 h 226499"/>
                  <a:gd name="connsiteX5" fmla="*/ 34846 w 121961"/>
                  <a:gd name="connsiteY5" fmla="*/ 226500 h 226499"/>
                  <a:gd name="connsiteX6" fmla="*/ 34846 w 121961"/>
                  <a:gd name="connsiteY6" fmla="*/ 121961 h 226499"/>
                  <a:gd name="connsiteX7" fmla="*/ 0 w 121961"/>
                  <a:gd name="connsiteY7" fmla="*/ 87115 h 226499"/>
                  <a:gd name="connsiteX8" fmla="*/ 0 w 121961"/>
                  <a:gd name="connsiteY8" fmla="*/ 0 h 22649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21961" h="226499">
                    <a:moveTo>
                      <a:pt x="0" y="0"/>
                    </a:moveTo>
                    <a:lnTo>
                      <a:pt x="121961" y="0"/>
                    </a:lnTo>
                    <a:lnTo>
                      <a:pt x="121961" y="87115"/>
                    </a:lnTo>
                    <a:cubicBezTo>
                      <a:pt x="121961" y="106281"/>
                      <a:pt x="106281" y="121961"/>
                      <a:pt x="87115" y="121961"/>
                    </a:cubicBezTo>
                    <a:lnTo>
                      <a:pt x="87115" y="226500"/>
                    </a:lnTo>
                    <a:lnTo>
                      <a:pt x="34846" y="226500"/>
                    </a:lnTo>
                    <a:lnTo>
                      <a:pt x="34846" y="121961"/>
                    </a:lnTo>
                    <a:cubicBezTo>
                      <a:pt x="15681" y="121961"/>
                      <a:pt x="0" y="106281"/>
                      <a:pt x="0" y="87115"/>
                    </a:cubicBezTo>
                    <a:lnTo>
                      <a:pt x="0" y="0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5" name="Freeform: Shape 44">
                <a:extLst>
                  <a:ext uri="{FF2B5EF4-FFF2-40B4-BE49-F238E27FC236}">
                    <a16:creationId xmlns:a16="http://schemas.microsoft.com/office/drawing/2014/main" id="{20F2AA65-6817-4E51-8CC9-B3CD47A20ACF}"/>
                  </a:ext>
                </a:extLst>
              </p:cNvPr>
              <p:cNvSpPr/>
              <p:nvPr/>
            </p:nvSpPr>
            <p:spPr>
              <a:xfrm>
                <a:off x="3219434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6" name="Freeform: Shape 45">
                <a:extLst>
                  <a:ext uri="{FF2B5EF4-FFF2-40B4-BE49-F238E27FC236}">
                    <a16:creationId xmlns:a16="http://schemas.microsoft.com/office/drawing/2014/main" id="{E078C495-B4AD-4963-9EBD-E3540563A585}"/>
                  </a:ext>
                </a:extLst>
              </p:cNvPr>
              <p:cNvSpPr/>
              <p:nvPr/>
            </p:nvSpPr>
            <p:spPr>
              <a:xfrm>
                <a:off x="3533049" y="3005241"/>
                <a:ext cx="52269" cy="52269"/>
              </a:xfrm>
              <a:custGeom>
                <a:avLst/>
                <a:gdLst>
                  <a:gd name="connsiteX0" fmla="*/ 52269 w 52269"/>
                  <a:gd name="connsiteY0" fmla="*/ 26135 h 52269"/>
                  <a:gd name="connsiteX1" fmla="*/ 26135 w 52269"/>
                  <a:gd name="connsiteY1" fmla="*/ 52269 h 52269"/>
                  <a:gd name="connsiteX2" fmla="*/ 26135 w 52269"/>
                  <a:gd name="connsiteY2" fmla="*/ 52269 h 52269"/>
                  <a:gd name="connsiteX3" fmla="*/ 0 w 52269"/>
                  <a:gd name="connsiteY3" fmla="*/ 26135 h 52269"/>
                  <a:gd name="connsiteX4" fmla="*/ 0 w 52269"/>
                  <a:gd name="connsiteY4" fmla="*/ 26135 h 52269"/>
                  <a:gd name="connsiteX5" fmla="*/ 26135 w 52269"/>
                  <a:gd name="connsiteY5" fmla="*/ 0 h 52269"/>
                  <a:gd name="connsiteX6" fmla="*/ 26135 w 52269"/>
                  <a:gd name="connsiteY6" fmla="*/ 0 h 52269"/>
                  <a:gd name="connsiteX7" fmla="*/ 52269 w 52269"/>
                  <a:gd name="connsiteY7" fmla="*/ 26135 h 52269"/>
                  <a:gd name="connsiteX8" fmla="*/ 52269 w 52269"/>
                  <a:gd name="connsiteY8" fmla="*/ 26135 h 5226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2269" h="52269">
                    <a:moveTo>
                      <a:pt x="52269" y="26135"/>
                    </a:moveTo>
                    <a:cubicBezTo>
                      <a:pt x="52269" y="40596"/>
                      <a:pt x="40596" y="52269"/>
                      <a:pt x="26135" y="52269"/>
                    </a:cubicBezTo>
                    <a:lnTo>
                      <a:pt x="26135" y="52269"/>
                    </a:lnTo>
                    <a:cubicBezTo>
                      <a:pt x="11673" y="52269"/>
                      <a:pt x="0" y="40596"/>
                      <a:pt x="0" y="26135"/>
                    </a:cubicBezTo>
                    <a:lnTo>
                      <a:pt x="0" y="26135"/>
                    </a:lnTo>
                    <a:cubicBezTo>
                      <a:pt x="0" y="11673"/>
                      <a:pt x="11673" y="0"/>
                      <a:pt x="26135" y="0"/>
                    </a:cubicBezTo>
                    <a:lnTo>
                      <a:pt x="26135" y="0"/>
                    </a:lnTo>
                    <a:cubicBezTo>
                      <a:pt x="40596" y="0"/>
                      <a:pt x="52269" y="11673"/>
                      <a:pt x="52269" y="26135"/>
                    </a:cubicBezTo>
                    <a:lnTo>
                      <a:pt x="52269" y="26135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id="{92F16D47-C5CD-4814-9B20-AF66B164DC15}"/>
                  </a:ext>
                </a:extLst>
              </p:cNvPr>
              <p:cNvSpPr/>
              <p:nvPr/>
            </p:nvSpPr>
            <p:spPr>
              <a:xfrm>
                <a:off x="3358818" y="2970395"/>
                <a:ext cx="87115" cy="87115"/>
              </a:xfrm>
              <a:custGeom>
                <a:avLst/>
                <a:gdLst>
                  <a:gd name="connsiteX0" fmla="*/ 87115 w 87115"/>
                  <a:gd name="connsiteY0" fmla="*/ 43558 h 87115"/>
                  <a:gd name="connsiteX1" fmla="*/ 43558 w 87115"/>
                  <a:gd name="connsiteY1" fmla="*/ 87115 h 87115"/>
                  <a:gd name="connsiteX2" fmla="*/ 43558 w 87115"/>
                  <a:gd name="connsiteY2" fmla="*/ 87115 h 87115"/>
                  <a:gd name="connsiteX3" fmla="*/ 0 w 87115"/>
                  <a:gd name="connsiteY3" fmla="*/ 43558 h 87115"/>
                  <a:gd name="connsiteX4" fmla="*/ 0 w 87115"/>
                  <a:gd name="connsiteY4" fmla="*/ 43558 h 87115"/>
                  <a:gd name="connsiteX5" fmla="*/ 43558 w 87115"/>
                  <a:gd name="connsiteY5" fmla="*/ 0 h 87115"/>
                  <a:gd name="connsiteX6" fmla="*/ 43558 w 87115"/>
                  <a:gd name="connsiteY6" fmla="*/ 0 h 87115"/>
                  <a:gd name="connsiteX7" fmla="*/ 87115 w 87115"/>
                  <a:gd name="connsiteY7" fmla="*/ 43558 h 87115"/>
                  <a:gd name="connsiteX8" fmla="*/ 87115 w 87115"/>
                  <a:gd name="connsiteY8" fmla="*/ 43558 h 8711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7115" h="87115">
                    <a:moveTo>
                      <a:pt x="87115" y="43558"/>
                    </a:moveTo>
                    <a:cubicBezTo>
                      <a:pt x="87115" y="67601"/>
                      <a:pt x="67601" y="87115"/>
                      <a:pt x="43558" y="87115"/>
                    </a:cubicBezTo>
                    <a:lnTo>
                      <a:pt x="43558" y="87115"/>
                    </a:lnTo>
                    <a:cubicBezTo>
                      <a:pt x="19514" y="87115"/>
                      <a:pt x="0" y="67601"/>
                      <a:pt x="0" y="43558"/>
                    </a:cubicBezTo>
                    <a:lnTo>
                      <a:pt x="0" y="43558"/>
                    </a:lnTo>
                    <a:cubicBezTo>
                      <a:pt x="0" y="19514"/>
                      <a:pt x="19514" y="0"/>
                      <a:pt x="43558" y="0"/>
                    </a:cubicBezTo>
                    <a:lnTo>
                      <a:pt x="43558" y="0"/>
                    </a:lnTo>
                    <a:cubicBezTo>
                      <a:pt x="67601" y="0"/>
                      <a:pt x="87115" y="19514"/>
                      <a:pt x="87115" y="43558"/>
                    </a:cubicBezTo>
                    <a:lnTo>
                      <a:pt x="87115" y="43558"/>
                    </a:lnTo>
                    <a:close/>
                  </a:path>
                </a:pathLst>
              </a:custGeom>
              <a:noFill/>
              <a:ln w="6350" cap="flat">
                <a:solidFill>
                  <a:srgbClr val="152839"/>
                </a:solidFill>
                <a:prstDash val="solid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n-ID"/>
              </a:p>
            </p:txBody>
          </p:sp>
        </p:grpSp>
        <p:grpSp>
          <p:nvGrpSpPr>
            <p:cNvPr id="200" name="Group 199">
              <a:extLst>
                <a:ext uri="{FF2B5EF4-FFF2-40B4-BE49-F238E27FC236}">
                  <a16:creationId xmlns:a16="http://schemas.microsoft.com/office/drawing/2014/main" id="{254CC474-A64C-42C8-BEFB-1351C5ADF3EB}"/>
                </a:ext>
              </a:extLst>
            </p:cNvPr>
            <p:cNvGrpSpPr/>
            <p:nvPr/>
          </p:nvGrpSpPr>
          <p:grpSpPr>
            <a:xfrm>
              <a:off x="6317325" y="5900480"/>
              <a:ext cx="181618" cy="179100"/>
              <a:chOff x="3613255" y="1933856"/>
              <a:chExt cx="284828" cy="283829"/>
            </a:xfrm>
            <a:noFill/>
          </p:grpSpPr>
          <p:sp>
            <p:nvSpPr>
              <p:cNvPr id="201" name="Google Shape;4587;p40">
                <a:extLst>
                  <a:ext uri="{FF2B5EF4-FFF2-40B4-BE49-F238E27FC236}">
                    <a16:creationId xmlns:a16="http://schemas.microsoft.com/office/drawing/2014/main" id="{56750EA7-376E-4CD5-86EC-22193DF1BF1B}"/>
                  </a:ext>
                </a:extLst>
              </p:cNvPr>
              <p:cNvSpPr/>
              <p:nvPr/>
            </p:nvSpPr>
            <p:spPr>
              <a:xfrm>
                <a:off x="3812306" y="1945074"/>
                <a:ext cx="57185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95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444" y="349"/>
                      <a:pt x="792" y="824"/>
                      <a:pt x="1077" y="1394"/>
                    </a:cubicBezTo>
                    <a:lnTo>
                      <a:pt x="1774" y="1394"/>
                    </a:lnTo>
                    <a:cubicBezTo>
                      <a:pt x="1299" y="793"/>
                      <a:pt x="697" y="318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4588;p40">
                <a:extLst>
                  <a:ext uri="{FF2B5EF4-FFF2-40B4-BE49-F238E27FC236}">
                    <a16:creationId xmlns:a16="http://schemas.microsoft.com/office/drawing/2014/main" id="{5B87F2E9-1DC3-47BA-9A34-53CE6ADA9D1A}"/>
                  </a:ext>
                </a:extLst>
              </p:cNvPr>
              <p:cNvSpPr/>
              <p:nvPr/>
            </p:nvSpPr>
            <p:spPr>
              <a:xfrm>
                <a:off x="3796994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0" y="1"/>
                    </a:moveTo>
                    <a:cubicBezTo>
                      <a:pt x="127" y="666"/>
                      <a:pt x="190" y="1426"/>
                      <a:pt x="190" y="2186"/>
                    </a:cubicBezTo>
                    <a:lnTo>
                      <a:pt x="1837" y="2186"/>
                    </a:lnTo>
                    <a:cubicBezTo>
                      <a:pt x="1837" y="1394"/>
                      <a:pt x="1647" y="634"/>
                      <a:pt x="136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4589;p40">
                <a:extLst>
                  <a:ext uri="{FF2B5EF4-FFF2-40B4-BE49-F238E27FC236}">
                    <a16:creationId xmlns:a16="http://schemas.microsoft.com/office/drawing/2014/main" id="{1ECFFE4C-3C0E-4BDE-9931-71926F4418CF}"/>
                  </a:ext>
                </a:extLst>
              </p:cNvPr>
              <p:cNvSpPr/>
              <p:nvPr/>
            </p:nvSpPr>
            <p:spPr>
              <a:xfrm>
                <a:off x="3655096" y="2000196"/>
                <a:ext cx="59248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7" extrusionOk="0">
                    <a:moveTo>
                      <a:pt x="475" y="1"/>
                    </a:moveTo>
                    <a:cubicBezTo>
                      <a:pt x="190" y="634"/>
                      <a:pt x="0" y="1363"/>
                      <a:pt x="0" y="2186"/>
                    </a:cubicBezTo>
                    <a:lnTo>
                      <a:pt x="1647" y="2186"/>
                    </a:lnTo>
                    <a:cubicBezTo>
                      <a:pt x="1647" y="1426"/>
                      <a:pt x="1711" y="666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4590;p40">
                <a:extLst>
                  <a:ext uri="{FF2B5EF4-FFF2-40B4-BE49-F238E27FC236}">
                    <a16:creationId xmlns:a16="http://schemas.microsoft.com/office/drawing/2014/main" id="{A9EDD1DC-CC5F-4DCD-ABE6-59C6BAE1F4B6}"/>
                  </a:ext>
                </a:extLst>
              </p:cNvPr>
              <p:cNvSpPr/>
              <p:nvPr/>
            </p:nvSpPr>
            <p:spPr>
              <a:xfrm>
                <a:off x="3726561" y="1933856"/>
                <a:ext cx="59248" cy="5618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43" extrusionOk="0">
                    <a:moveTo>
                      <a:pt x="919" y="0"/>
                    </a:moveTo>
                    <a:cubicBezTo>
                      <a:pt x="570" y="0"/>
                      <a:pt x="222" y="634"/>
                      <a:pt x="0" y="1742"/>
                    </a:cubicBezTo>
                    <a:lnTo>
                      <a:pt x="1837" y="1742"/>
                    </a:lnTo>
                    <a:cubicBezTo>
                      <a:pt x="1584" y="634"/>
                      <a:pt x="1235" y="0"/>
                      <a:pt x="919" y="0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4591;p40">
                <a:extLst>
                  <a:ext uri="{FF2B5EF4-FFF2-40B4-BE49-F238E27FC236}">
                    <a16:creationId xmlns:a16="http://schemas.microsoft.com/office/drawing/2014/main" id="{037E2C25-AE6E-40C1-A395-3E8583DF2D12}"/>
                  </a:ext>
                </a:extLst>
              </p:cNvPr>
              <p:cNvSpPr/>
              <p:nvPr/>
            </p:nvSpPr>
            <p:spPr>
              <a:xfrm>
                <a:off x="3675500" y="1935887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869" y="1"/>
                    </a:moveTo>
                    <a:lnTo>
                      <a:pt x="1869" y="1"/>
                    </a:lnTo>
                    <a:cubicBezTo>
                      <a:pt x="1109" y="223"/>
                      <a:pt x="444" y="824"/>
                      <a:pt x="1" y="1679"/>
                    </a:cubicBezTo>
                    <a:lnTo>
                      <a:pt x="1268" y="1679"/>
                    </a:lnTo>
                    <a:cubicBezTo>
                      <a:pt x="1394" y="983"/>
                      <a:pt x="1616" y="381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4592;p40">
                <a:extLst>
                  <a:ext uri="{FF2B5EF4-FFF2-40B4-BE49-F238E27FC236}">
                    <a16:creationId xmlns:a16="http://schemas.microsoft.com/office/drawing/2014/main" id="{AE4150BF-A119-4C2E-8A59-1F1D7F3C2CC8}"/>
                  </a:ext>
                </a:extLst>
              </p:cNvPr>
              <p:cNvSpPr/>
              <p:nvPr/>
            </p:nvSpPr>
            <p:spPr>
              <a:xfrm>
                <a:off x="3775558" y="1935887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0" y="1"/>
                    </a:moveTo>
                    <a:lnTo>
                      <a:pt x="0" y="1"/>
                    </a:lnTo>
                    <a:cubicBezTo>
                      <a:pt x="254" y="381"/>
                      <a:pt x="475" y="983"/>
                      <a:pt x="602" y="1679"/>
                    </a:cubicBezTo>
                    <a:lnTo>
                      <a:pt x="1869" y="1679"/>
                    </a:lnTo>
                    <a:cubicBezTo>
                      <a:pt x="1425" y="824"/>
                      <a:pt x="760" y="223"/>
                      <a:pt x="0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4593;p40">
                <a:extLst>
                  <a:ext uri="{FF2B5EF4-FFF2-40B4-BE49-F238E27FC236}">
                    <a16:creationId xmlns:a16="http://schemas.microsoft.com/office/drawing/2014/main" id="{1DCFCBC5-4B89-4B1D-BC8C-FBF66BF971E7}"/>
                  </a:ext>
                </a:extLst>
              </p:cNvPr>
              <p:cNvSpPr/>
              <p:nvPr/>
            </p:nvSpPr>
            <p:spPr>
              <a:xfrm>
                <a:off x="3718373" y="2000196"/>
                <a:ext cx="74560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7" extrusionOk="0">
                    <a:moveTo>
                      <a:pt x="191" y="1"/>
                    </a:moveTo>
                    <a:cubicBezTo>
                      <a:pt x="64" y="603"/>
                      <a:pt x="1" y="1363"/>
                      <a:pt x="1" y="2186"/>
                    </a:cubicBezTo>
                    <a:lnTo>
                      <a:pt x="2313" y="2186"/>
                    </a:lnTo>
                    <a:cubicBezTo>
                      <a:pt x="2313" y="1363"/>
                      <a:pt x="2249" y="603"/>
                      <a:pt x="212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4594;p40">
                <a:extLst>
                  <a:ext uri="{FF2B5EF4-FFF2-40B4-BE49-F238E27FC236}">
                    <a16:creationId xmlns:a16="http://schemas.microsoft.com/office/drawing/2014/main" id="{A8DAD518-5907-4C63-80D6-EAC7FC53DEB0}"/>
                  </a:ext>
                </a:extLst>
              </p:cNvPr>
              <p:cNvSpPr/>
              <p:nvPr/>
            </p:nvSpPr>
            <p:spPr>
              <a:xfrm>
                <a:off x="3718373" y="2080848"/>
                <a:ext cx="74560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2313" h="2186" extrusionOk="0">
                    <a:moveTo>
                      <a:pt x="1" y="1"/>
                    </a:moveTo>
                    <a:cubicBezTo>
                      <a:pt x="1" y="824"/>
                      <a:pt x="64" y="1553"/>
                      <a:pt x="191" y="2186"/>
                    </a:cubicBezTo>
                    <a:lnTo>
                      <a:pt x="2123" y="2186"/>
                    </a:lnTo>
                    <a:cubicBezTo>
                      <a:pt x="2249" y="1553"/>
                      <a:pt x="2313" y="824"/>
                      <a:pt x="2313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4595;p40">
                <a:extLst>
                  <a:ext uri="{FF2B5EF4-FFF2-40B4-BE49-F238E27FC236}">
                    <a16:creationId xmlns:a16="http://schemas.microsoft.com/office/drawing/2014/main" id="{34ED5904-3665-4243-A743-DC9101311EBC}"/>
                  </a:ext>
                </a:extLst>
              </p:cNvPr>
              <p:cNvSpPr/>
              <p:nvPr/>
            </p:nvSpPr>
            <p:spPr>
              <a:xfrm>
                <a:off x="3775558" y="2160468"/>
                <a:ext cx="60247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69" h="1680" extrusionOk="0">
                    <a:moveTo>
                      <a:pt x="602" y="1"/>
                    </a:moveTo>
                    <a:cubicBezTo>
                      <a:pt x="475" y="729"/>
                      <a:pt x="254" y="1331"/>
                      <a:pt x="0" y="1679"/>
                    </a:cubicBezTo>
                    <a:cubicBezTo>
                      <a:pt x="760" y="1489"/>
                      <a:pt x="1425" y="856"/>
                      <a:pt x="1869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4596;p40">
                <a:extLst>
                  <a:ext uri="{FF2B5EF4-FFF2-40B4-BE49-F238E27FC236}">
                    <a16:creationId xmlns:a16="http://schemas.microsoft.com/office/drawing/2014/main" id="{301BF637-667D-48BB-B1B3-0ED1309DA538}"/>
                  </a:ext>
                </a:extLst>
              </p:cNvPr>
              <p:cNvSpPr/>
              <p:nvPr/>
            </p:nvSpPr>
            <p:spPr>
              <a:xfrm>
                <a:off x="3796994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190" y="1"/>
                    </a:moveTo>
                    <a:cubicBezTo>
                      <a:pt x="190" y="729"/>
                      <a:pt x="127" y="1521"/>
                      <a:pt x="0" y="2186"/>
                    </a:cubicBezTo>
                    <a:lnTo>
                      <a:pt x="1362" y="2186"/>
                    </a:lnTo>
                    <a:cubicBezTo>
                      <a:pt x="1647" y="1553"/>
                      <a:pt x="1837" y="793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4597;p40">
                <a:extLst>
                  <a:ext uri="{FF2B5EF4-FFF2-40B4-BE49-F238E27FC236}">
                    <a16:creationId xmlns:a16="http://schemas.microsoft.com/office/drawing/2014/main" id="{E10C7046-B062-49FE-A13C-CDCE41109114}"/>
                  </a:ext>
                </a:extLst>
              </p:cNvPr>
              <p:cNvSpPr/>
              <p:nvPr/>
            </p:nvSpPr>
            <p:spPr>
              <a:xfrm>
                <a:off x="3675500" y="2160468"/>
                <a:ext cx="60279" cy="54155"/>
              </a:xfrm>
              <a:custGeom>
                <a:avLst/>
                <a:gdLst/>
                <a:ahLst/>
                <a:cxnLst/>
                <a:rect l="l" t="t" r="r" b="b"/>
                <a:pathLst>
                  <a:path w="1870" h="1680" extrusionOk="0">
                    <a:moveTo>
                      <a:pt x="1" y="1"/>
                    </a:moveTo>
                    <a:cubicBezTo>
                      <a:pt x="444" y="856"/>
                      <a:pt x="1109" y="1489"/>
                      <a:pt x="1869" y="1679"/>
                    </a:cubicBezTo>
                    <a:cubicBezTo>
                      <a:pt x="1616" y="1331"/>
                      <a:pt x="1394" y="729"/>
                      <a:pt x="126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4598;p40">
                <a:extLst>
                  <a:ext uri="{FF2B5EF4-FFF2-40B4-BE49-F238E27FC236}">
                    <a16:creationId xmlns:a16="http://schemas.microsoft.com/office/drawing/2014/main" id="{95E47549-6ECF-43EC-88FF-362FF17E5804}"/>
                  </a:ext>
                </a:extLst>
              </p:cNvPr>
              <p:cNvSpPr/>
              <p:nvPr/>
            </p:nvSpPr>
            <p:spPr>
              <a:xfrm>
                <a:off x="3655096" y="2080848"/>
                <a:ext cx="59248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2186" extrusionOk="0">
                    <a:moveTo>
                      <a:pt x="0" y="1"/>
                    </a:moveTo>
                    <a:cubicBezTo>
                      <a:pt x="32" y="793"/>
                      <a:pt x="190" y="1553"/>
                      <a:pt x="475" y="2186"/>
                    </a:cubicBezTo>
                    <a:lnTo>
                      <a:pt x="1837" y="2186"/>
                    </a:lnTo>
                    <a:cubicBezTo>
                      <a:pt x="1711" y="1521"/>
                      <a:pt x="1647" y="761"/>
                      <a:pt x="164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4599;p40">
                <a:extLst>
                  <a:ext uri="{FF2B5EF4-FFF2-40B4-BE49-F238E27FC236}">
                    <a16:creationId xmlns:a16="http://schemas.microsoft.com/office/drawing/2014/main" id="{1BE1F84D-9939-41EC-A1B1-176DCC8FA162}"/>
                  </a:ext>
                </a:extLst>
              </p:cNvPr>
              <p:cNvSpPr/>
              <p:nvPr/>
            </p:nvSpPr>
            <p:spPr>
              <a:xfrm>
                <a:off x="3726561" y="2160468"/>
                <a:ext cx="59248" cy="57217"/>
              </a:xfrm>
              <a:custGeom>
                <a:avLst/>
                <a:gdLst/>
                <a:ahLst/>
                <a:cxnLst/>
                <a:rect l="l" t="t" r="r" b="b"/>
                <a:pathLst>
                  <a:path w="1838" h="1775" extrusionOk="0">
                    <a:moveTo>
                      <a:pt x="0" y="1"/>
                    </a:moveTo>
                    <a:cubicBezTo>
                      <a:pt x="222" y="1109"/>
                      <a:pt x="570" y="1774"/>
                      <a:pt x="919" y="1774"/>
                    </a:cubicBezTo>
                    <a:cubicBezTo>
                      <a:pt x="1235" y="1774"/>
                      <a:pt x="1584" y="1109"/>
                      <a:pt x="183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4600;p40">
                <a:extLst>
                  <a:ext uri="{FF2B5EF4-FFF2-40B4-BE49-F238E27FC236}">
                    <a16:creationId xmlns:a16="http://schemas.microsoft.com/office/drawing/2014/main" id="{035B1C41-C6B5-4D64-9B2F-9DB2A05E0895}"/>
                  </a:ext>
                </a:extLst>
              </p:cNvPr>
              <p:cNvSpPr/>
              <p:nvPr/>
            </p:nvSpPr>
            <p:spPr>
              <a:xfrm>
                <a:off x="3851084" y="2000196"/>
                <a:ext cx="46999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7" extrusionOk="0">
                    <a:moveTo>
                      <a:pt x="1" y="1"/>
                    </a:moveTo>
                    <a:cubicBezTo>
                      <a:pt x="286" y="634"/>
                      <a:pt x="444" y="1394"/>
                      <a:pt x="476" y="2186"/>
                    </a:cubicBezTo>
                    <a:lnTo>
                      <a:pt x="1458" y="2186"/>
                    </a:lnTo>
                    <a:cubicBezTo>
                      <a:pt x="1426" y="1394"/>
                      <a:pt x="1173" y="634"/>
                      <a:pt x="761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4601;p40">
                <a:extLst>
                  <a:ext uri="{FF2B5EF4-FFF2-40B4-BE49-F238E27FC236}">
                    <a16:creationId xmlns:a16="http://schemas.microsoft.com/office/drawing/2014/main" id="{5E1A687F-5508-46F7-BC54-82EF705EC9C3}"/>
                  </a:ext>
                </a:extLst>
              </p:cNvPr>
              <p:cNvSpPr/>
              <p:nvPr/>
            </p:nvSpPr>
            <p:spPr>
              <a:xfrm>
                <a:off x="3851084" y="2080848"/>
                <a:ext cx="46999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8" h="2186" extrusionOk="0">
                    <a:moveTo>
                      <a:pt x="476" y="1"/>
                    </a:moveTo>
                    <a:cubicBezTo>
                      <a:pt x="444" y="793"/>
                      <a:pt x="286" y="1521"/>
                      <a:pt x="1" y="2186"/>
                    </a:cubicBezTo>
                    <a:lnTo>
                      <a:pt x="761" y="2186"/>
                    </a:lnTo>
                    <a:cubicBezTo>
                      <a:pt x="1173" y="1553"/>
                      <a:pt x="1426" y="793"/>
                      <a:pt x="1458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4602;p40">
                <a:extLst>
                  <a:ext uri="{FF2B5EF4-FFF2-40B4-BE49-F238E27FC236}">
                    <a16:creationId xmlns:a16="http://schemas.microsoft.com/office/drawing/2014/main" id="{8712289E-BB55-4578-AEE1-338A52778DA5}"/>
                  </a:ext>
                </a:extLst>
              </p:cNvPr>
              <p:cNvSpPr/>
              <p:nvPr/>
            </p:nvSpPr>
            <p:spPr>
              <a:xfrm>
                <a:off x="3812306" y="2161500"/>
                <a:ext cx="57185" cy="43936"/>
              </a:xfrm>
              <a:custGeom>
                <a:avLst/>
                <a:gdLst/>
                <a:ahLst/>
                <a:cxnLst/>
                <a:rect l="l" t="t" r="r" b="b"/>
                <a:pathLst>
                  <a:path w="1774" h="1363" extrusionOk="0">
                    <a:moveTo>
                      <a:pt x="1077" y="1"/>
                    </a:moveTo>
                    <a:cubicBezTo>
                      <a:pt x="792" y="539"/>
                      <a:pt x="444" y="1014"/>
                      <a:pt x="0" y="1362"/>
                    </a:cubicBezTo>
                    <a:lnTo>
                      <a:pt x="0" y="1362"/>
                    </a:lnTo>
                    <a:cubicBezTo>
                      <a:pt x="697" y="1077"/>
                      <a:pt x="1299" y="602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4603;p40">
                <a:extLst>
                  <a:ext uri="{FF2B5EF4-FFF2-40B4-BE49-F238E27FC236}">
                    <a16:creationId xmlns:a16="http://schemas.microsoft.com/office/drawing/2014/main" id="{837F393E-A273-41C5-BDA8-628A1EA91767}"/>
                  </a:ext>
                </a:extLst>
              </p:cNvPr>
              <p:cNvSpPr/>
              <p:nvPr/>
            </p:nvSpPr>
            <p:spPr>
              <a:xfrm>
                <a:off x="3641815" y="2160468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" y="1"/>
                    </a:moveTo>
                    <a:cubicBezTo>
                      <a:pt x="476" y="634"/>
                      <a:pt x="1077" y="1109"/>
                      <a:pt x="1774" y="1394"/>
                    </a:cubicBezTo>
                    <a:cubicBezTo>
                      <a:pt x="1331" y="1046"/>
                      <a:pt x="982" y="571"/>
                      <a:pt x="69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4604;p40">
                <a:extLst>
                  <a:ext uri="{FF2B5EF4-FFF2-40B4-BE49-F238E27FC236}">
                    <a16:creationId xmlns:a16="http://schemas.microsoft.com/office/drawing/2014/main" id="{9A5FC6C6-480C-4524-83DC-38B4D7E80839}"/>
                  </a:ext>
                </a:extLst>
              </p:cNvPr>
              <p:cNvSpPr/>
              <p:nvPr/>
            </p:nvSpPr>
            <p:spPr>
              <a:xfrm>
                <a:off x="3641815" y="1945074"/>
                <a:ext cx="57217" cy="44968"/>
              </a:xfrm>
              <a:custGeom>
                <a:avLst/>
                <a:gdLst/>
                <a:ahLst/>
                <a:cxnLst/>
                <a:rect l="l" t="t" r="r" b="b"/>
                <a:pathLst>
                  <a:path w="1775" h="1395" extrusionOk="0">
                    <a:moveTo>
                      <a:pt x="1774" y="1"/>
                    </a:moveTo>
                    <a:cubicBezTo>
                      <a:pt x="1077" y="318"/>
                      <a:pt x="476" y="793"/>
                      <a:pt x="1" y="1394"/>
                    </a:cubicBezTo>
                    <a:lnTo>
                      <a:pt x="697" y="1394"/>
                    </a:lnTo>
                    <a:cubicBezTo>
                      <a:pt x="982" y="824"/>
                      <a:pt x="1331" y="349"/>
                      <a:pt x="1774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4605;p40">
                <a:extLst>
                  <a:ext uri="{FF2B5EF4-FFF2-40B4-BE49-F238E27FC236}">
                    <a16:creationId xmlns:a16="http://schemas.microsoft.com/office/drawing/2014/main" id="{44FAB3AF-7B9B-43C3-9478-E59BCAE07DBE}"/>
                  </a:ext>
                </a:extLst>
              </p:cNvPr>
              <p:cNvSpPr/>
              <p:nvPr/>
            </p:nvSpPr>
            <p:spPr>
              <a:xfrm>
                <a:off x="3613255" y="2000196"/>
                <a:ext cx="46966" cy="70498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7" extrusionOk="0">
                    <a:moveTo>
                      <a:pt x="697" y="1"/>
                    </a:moveTo>
                    <a:cubicBezTo>
                      <a:pt x="285" y="634"/>
                      <a:pt x="32" y="1394"/>
                      <a:pt x="0" y="2186"/>
                    </a:cubicBezTo>
                    <a:lnTo>
                      <a:pt x="982" y="2186"/>
                    </a:lnTo>
                    <a:cubicBezTo>
                      <a:pt x="1013" y="1394"/>
                      <a:pt x="1172" y="634"/>
                      <a:pt x="1457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4606;p40">
                <a:extLst>
                  <a:ext uri="{FF2B5EF4-FFF2-40B4-BE49-F238E27FC236}">
                    <a16:creationId xmlns:a16="http://schemas.microsoft.com/office/drawing/2014/main" id="{5B3BBB2A-9533-4279-AEDE-C6A2117D4C08}"/>
                  </a:ext>
                </a:extLst>
              </p:cNvPr>
              <p:cNvSpPr/>
              <p:nvPr/>
            </p:nvSpPr>
            <p:spPr>
              <a:xfrm>
                <a:off x="3613255" y="2080848"/>
                <a:ext cx="46966" cy="70466"/>
              </a:xfrm>
              <a:custGeom>
                <a:avLst/>
                <a:gdLst/>
                <a:ahLst/>
                <a:cxnLst/>
                <a:rect l="l" t="t" r="r" b="b"/>
                <a:pathLst>
                  <a:path w="1457" h="2186" extrusionOk="0">
                    <a:moveTo>
                      <a:pt x="0" y="1"/>
                    </a:moveTo>
                    <a:cubicBezTo>
                      <a:pt x="32" y="793"/>
                      <a:pt x="285" y="1553"/>
                      <a:pt x="697" y="2186"/>
                    </a:cubicBezTo>
                    <a:lnTo>
                      <a:pt x="1457" y="2186"/>
                    </a:lnTo>
                    <a:cubicBezTo>
                      <a:pt x="1172" y="1521"/>
                      <a:pt x="1013" y="793"/>
                      <a:pt x="982" y="1"/>
                    </a:cubicBezTo>
                    <a:close/>
                  </a:path>
                </a:pathLst>
              </a:custGeom>
              <a:grp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317844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73</Words>
  <Application>Microsoft Office PowerPoint</Application>
  <PresentationFormat>Widescreen</PresentationFormat>
  <Paragraphs>28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맑은 고딕</vt:lpstr>
      <vt:lpstr>Arial</vt:lpstr>
      <vt:lpstr>Calibri</vt:lpstr>
      <vt:lpstr>Calibri Light</vt:lpstr>
      <vt:lpstr>Sakkal Majalla</vt:lpstr>
      <vt:lpstr>Segoe UI</vt:lpstr>
      <vt:lpstr>Segoe UI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Omar Issa</dc:creator>
  <cp:lastModifiedBy>Binu George</cp:lastModifiedBy>
  <cp:revision>6</cp:revision>
  <dcterms:created xsi:type="dcterms:W3CDTF">2021-12-15T06:58:42Z</dcterms:created>
  <dcterms:modified xsi:type="dcterms:W3CDTF">2022-02-13T17:15:29Z</dcterms:modified>
</cp:coreProperties>
</file>